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28"/>
  </p:notesMasterIdLst>
  <p:handoutMasterIdLst>
    <p:handoutMasterId r:id="rId29"/>
  </p:handoutMasterIdLst>
  <p:sldIdLst>
    <p:sldId id="257" r:id="rId6"/>
    <p:sldId id="276" r:id="rId7"/>
    <p:sldId id="269" r:id="rId8"/>
    <p:sldId id="268" r:id="rId9"/>
    <p:sldId id="299" r:id="rId10"/>
    <p:sldId id="280" r:id="rId11"/>
    <p:sldId id="281" r:id="rId12"/>
    <p:sldId id="285" r:id="rId13"/>
    <p:sldId id="279" r:id="rId14"/>
    <p:sldId id="282" r:id="rId15"/>
    <p:sldId id="284" r:id="rId16"/>
    <p:sldId id="275" r:id="rId17"/>
    <p:sldId id="296" r:id="rId18"/>
    <p:sldId id="297" r:id="rId19"/>
    <p:sldId id="288" r:id="rId20"/>
    <p:sldId id="295" r:id="rId21"/>
    <p:sldId id="258" r:id="rId22"/>
    <p:sldId id="292" r:id="rId23"/>
    <p:sldId id="300" r:id="rId24"/>
    <p:sldId id="291" r:id="rId25"/>
    <p:sldId id="293" r:id="rId26"/>
    <p:sldId id="294" r:id="rId27"/>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p:cViewPr varScale="1">
        <p:scale>
          <a:sx n="86" d="100"/>
          <a:sy n="86" d="100"/>
        </p:scale>
        <p:origin x="198"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0" d="100"/>
          <a:sy n="90" d="100"/>
        </p:scale>
        <p:origin x="377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2B18F6-BA0E-494E-9ABE-54E2A787D68F}" type="doc">
      <dgm:prSet loTypeId="urn:microsoft.com/office/officeart/2005/8/layout/hierarchy1" loCatId="hierarchy" qsTypeId="urn:microsoft.com/office/officeart/2005/8/quickstyle/simple5" qsCatId="simple" csTypeId="urn:microsoft.com/office/officeart/2005/8/colors/colorful2" csCatId="colorful" phldr="1"/>
      <dgm:spPr/>
      <dgm:t>
        <a:bodyPr/>
        <a:lstStyle/>
        <a:p>
          <a:endParaRPr lang="es-ES"/>
        </a:p>
      </dgm:t>
    </dgm:pt>
    <dgm:pt modelId="{AF01FF45-6348-4DFF-A097-9E0C54007E81}">
      <dgm:prSet phldrT="[Texto]"/>
      <dgm:spPr/>
      <dgm:t>
        <a:bodyPr/>
        <a:lstStyle/>
        <a:p>
          <a:r>
            <a:rPr lang="ca-ES" b="1" noProof="0" dirty="0" smtClean="0">
              <a:solidFill>
                <a:schemeClr val="tx2">
                  <a:lumMod val="60000"/>
                  <a:lumOff val="40000"/>
                </a:schemeClr>
              </a:solidFill>
            </a:rPr>
            <a:t>Meritxell</a:t>
          </a:r>
          <a:r>
            <a:rPr lang="es-ES_tradnl" b="1" dirty="0" smtClean="0">
              <a:solidFill>
                <a:schemeClr val="tx2">
                  <a:lumMod val="60000"/>
                  <a:lumOff val="40000"/>
                </a:schemeClr>
              </a:solidFill>
            </a:rPr>
            <a:t> Donaire</a:t>
          </a:r>
        </a:p>
        <a:p>
          <a:r>
            <a:rPr lang="es-ES_tradnl" b="1" i="1" dirty="0" smtClean="0"/>
            <a:t> DIRECTORA PRIMÀRIA</a:t>
          </a:r>
          <a:endParaRPr lang="es-ES" b="1" i="1" dirty="0"/>
        </a:p>
      </dgm:t>
    </dgm:pt>
    <dgm:pt modelId="{ECB7AEBF-922B-463E-B0E4-F041A2495DEA}" type="parTrans" cxnId="{C9613B19-5602-4F9F-83BC-8CF90E937F3A}">
      <dgm:prSet/>
      <dgm:spPr/>
      <dgm:t>
        <a:bodyPr/>
        <a:lstStyle/>
        <a:p>
          <a:endParaRPr lang="es-ES"/>
        </a:p>
      </dgm:t>
    </dgm:pt>
    <dgm:pt modelId="{20C5551B-EC05-46A3-95DB-F5A9BE25F442}" type="sibTrans" cxnId="{C9613B19-5602-4F9F-83BC-8CF90E937F3A}">
      <dgm:prSet/>
      <dgm:spPr/>
      <dgm:t>
        <a:bodyPr/>
        <a:lstStyle/>
        <a:p>
          <a:endParaRPr lang="es-ES"/>
        </a:p>
      </dgm:t>
    </dgm:pt>
    <dgm:pt modelId="{8870A86E-AE45-4C26-8AC9-32FA7050A4C7}">
      <dgm:prSet phldrT="[Texto]" custT="1"/>
      <dgm:spPr/>
      <dgm:t>
        <a:bodyPr/>
        <a:lstStyle/>
        <a:p>
          <a:r>
            <a:rPr lang="es-ES_tradnl" sz="2000" b="1" dirty="0" err="1" smtClean="0">
              <a:solidFill>
                <a:srgbClr val="7030A0"/>
              </a:solidFill>
            </a:rPr>
            <a:t>Ivan</a:t>
          </a:r>
          <a:r>
            <a:rPr lang="es-ES_tradnl" sz="2000" b="1" dirty="0" smtClean="0">
              <a:solidFill>
                <a:srgbClr val="7030A0"/>
              </a:solidFill>
            </a:rPr>
            <a:t> </a:t>
          </a:r>
          <a:r>
            <a:rPr lang="es-ES_tradnl" sz="2000" b="1" dirty="0" err="1" smtClean="0">
              <a:solidFill>
                <a:srgbClr val="7030A0"/>
              </a:solidFill>
            </a:rPr>
            <a:t>Villalvilla</a:t>
          </a:r>
          <a:endParaRPr lang="es-ES_tradnl" sz="2000" b="1" dirty="0" smtClean="0">
            <a:solidFill>
              <a:srgbClr val="7030A0"/>
            </a:solidFill>
          </a:endParaRPr>
        </a:p>
        <a:p>
          <a:r>
            <a:rPr lang="es-ES_tradnl" sz="1900" b="1" i="1" u="none" dirty="0" smtClean="0"/>
            <a:t>TUTOR  5è A</a:t>
          </a:r>
          <a:endParaRPr lang="es-ES" sz="1900" b="1" i="1" u="none" dirty="0"/>
        </a:p>
      </dgm:t>
    </dgm:pt>
    <dgm:pt modelId="{B0D52759-0875-470D-AC34-3B4CD7CAB0E0}" type="parTrans" cxnId="{83977DF4-C867-44B4-A849-6874C3E2807A}">
      <dgm:prSet/>
      <dgm:spPr/>
      <dgm:t>
        <a:bodyPr/>
        <a:lstStyle/>
        <a:p>
          <a:endParaRPr lang="es-ES"/>
        </a:p>
      </dgm:t>
    </dgm:pt>
    <dgm:pt modelId="{59185EA2-0AB3-4975-9951-6686A54260D5}" type="sibTrans" cxnId="{83977DF4-C867-44B4-A849-6874C3E2807A}">
      <dgm:prSet/>
      <dgm:spPr/>
      <dgm:t>
        <a:bodyPr/>
        <a:lstStyle/>
        <a:p>
          <a:endParaRPr lang="es-ES"/>
        </a:p>
      </dgm:t>
    </dgm:pt>
    <dgm:pt modelId="{BC13C424-D815-423B-A016-8C803D3706EB}">
      <dgm:prSet phldrT="[Texto]" custT="1"/>
      <dgm:spPr/>
      <dgm:t>
        <a:bodyPr/>
        <a:lstStyle/>
        <a:p>
          <a:r>
            <a:rPr lang="es-ES_tradnl" sz="2000" b="1" dirty="0" smtClean="0">
              <a:solidFill>
                <a:srgbClr val="7030A0"/>
              </a:solidFill>
            </a:rPr>
            <a:t>Marina </a:t>
          </a:r>
          <a:r>
            <a:rPr lang="es-ES_tradnl" sz="2000" b="1" dirty="0" err="1" smtClean="0">
              <a:solidFill>
                <a:srgbClr val="7030A0"/>
              </a:solidFill>
            </a:rPr>
            <a:t>Pairet</a:t>
          </a:r>
          <a:endParaRPr lang="es-ES_tradnl" sz="2000" b="1" dirty="0" smtClean="0">
            <a:solidFill>
              <a:srgbClr val="7030A0"/>
            </a:solidFill>
          </a:endParaRPr>
        </a:p>
        <a:p>
          <a:r>
            <a:rPr lang="es-ES_tradnl" sz="1900" b="1" dirty="0" smtClean="0"/>
            <a:t> </a:t>
          </a:r>
          <a:r>
            <a:rPr lang="es-ES_tradnl" sz="1900" b="1" i="1" dirty="0" smtClean="0"/>
            <a:t>TUTORA  5è B</a:t>
          </a:r>
          <a:endParaRPr lang="es-ES" sz="1900" b="1" i="1" dirty="0"/>
        </a:p>
      </dgm:t>
    </dgm:pt>
    <dgm:pt modelId="{87E9282B-B94A-4247-8939-99246E4B84B0}" type="parTrans" cxnId="{F9ADDA9C-DA77-4617-9C5F-CC3818DB84A7}">
      <dgm:prSet/>
      <dgm:spPr/>
      <dgm:t>
        <a:bodyPr/>
        <a:lstStyle/>
        <a:p>
          <a:endParaRPr lang="es-ES"/>
        </a:p>
      </dgm:t>
    </dgm:pt>
    <dgm:pt modelId="{7E5DE085-B924-4AEC-A410-EE48D728683E}" type="sibTrans" cxnId="{F9ADDA9C-DA77-4617-9C5F-CC3818DB84A7}">
      <dgm:prSet/>
      <dgm:spPr/>
      <dgm:t>
        <a:bodyPr/>
        <a:lstStyle/>
        <a:p>
          <a:endParaRPr lang="es-ES"/>
        </a:p>
      </dgm:t>
    </dgm:pt>
    <dgm:pt modelId="{2F5DFF94-46EC-43A5-99A7-3EF7FF10D125}">
      <dgm:prSet phldrT="[Texto]" custT="1"/>
      <dgm:spPr/>
      <dgm:t>
        <a:bodyPr/>
        <a:lstStyle/>
        <a:p>
          <a:r>
            <a:rPr lang="es-ES" sz="2000" b="1" dirty="0" smtClean="0">
              <a:solidFill>
                <a:srgbClr val="7030A0"/>
              </a:solidFill>
            </a:rPr>
            <a:t>Oriol </a:t>
          </a:r>
          <a:r>
            <a:rPr lang="es-ES" sz="2000" b="1" dirty="0" err="1" smtClean="0">
              <a:solidFill>
                <a:srgbClr val="7030A0"/>
              </a:solidFill>
            </a:rPr>
            <a:t>Fonollosa</a:t>
          </a:r>
          <a:r>
            <a:rPr lang="es-ES" sz="2000" b="1" dirty="0" smtClean="0">
              <a:solidFill>
                <a:srgbClr val="7030A0"/>
              </a:solidFill>
            </a:rPr>
            <a:t> </a:t>
          </a:r>
        </a:p>
        <a:p>
          <a:r>
            <a:rPr lang="es-ES" sz="1900" b="1" i="1" dirty="0" smtClean="0"/>
            <a:t>TUTOR  5è D</a:t>
          </a:r>
          <a:endParaRPr lang="es-ES" sz="1900" b="1" i="1" dirty="0"/>
        </a:p>
      </dgm:t>
    </dgm:pt>
    <dgm:pt modelId="{1F6400E6-2803-45D3-8747-ECF15DBFD9CB}" type="parTrans" cxnId="{BA39DDB4-DACA-46E9-9934-0E953D60C84F}">
      <dgm:prSet/>
      <dgm:spPr/>
      <dgm:t>
        <a:bodyPr/>
        <a:lstStyle/>
        <a:p>
          <a:endParaRPr lang="ca-ES"/>
        </a:p>
      </dgm:t>
    </dgm:pt>
    <dgm:pt modelId="{AEE923DA-3B3A-4E41-A2A2-2EB4BD36EC59}" type="sibTrans" cxnId="{BA39DDB4-DACA-46E9-9934-0E953D60C84F}">
      <dgm:prSet/>
      <dgm:spPr/>
      <dgm:t>
        <a:bodyPr/>
        <a:lstStyle/>
        <a:p>
          <a:endParaRPr lang="ca-ES"/>
        </a:p>
      </dgm:t>
    </dgm:pt>
    <dgm:pt modelId="{29095EF4-5D04-4536-BC8D-725A30287C98}">
      <dgm:prSet phldrT="[Texto]" custT="1"/>
      <dgm:spPr/>
      <dgm:t>
        <a:bodyPr/>
        <a:lstStyle/>
        <a:p>
          <a:r>
            <a:rPr lang="es-ES" sz="2000" b="1" dirty="0" smtClean="0">
              <a:solidFill>
                <a:srgbClr val="7030A0"/>
              </a:solidFill>
            </a:rPr>
            <a:t>Marta Ríos</a:t>
          </a:r>
        </a:p>
        <a:p>
          <a:r>
            <a:rPr lang="es-ES" sz="1900" b="1" dirty="0" smtClean="0"/>
            <a:t> </a:t>
          </a:r>
          <a:r>
            <a:rPr lang="es-ES" sz="1900" b="1" i="1" dirty="0" smtClean="0"/>
            <a:t>TUTORA 5è C</a:t>
          </a:r>
          <a:endParaRPr lang="es-ES" sz="1900" b="1" i="1" dirty="0"/>
        </a:p>
      </dgm:t>
    </dgm:pt>
    <dgm:pt modelId="{23BE113A-46D5-48B5-A5AB-FC7200CD9263}" type="parTrans" cxnId="{4E59B9A8-AB48-4DAE-A8C6-9841C2F1BC79}">
      <dgm:prSet/>
      <dgm:spPr/>
      <dgm:t>
        <a:bodyPr/>
        <a:lstStyle/>
        <a:p>
          <a:endParaRPr lang="ca-ES"/>
        </a:p>
      </dgm:t>
    </dgm:pt>
    <dgm:pt modelId="{090B6958-0E96-45F6-8505-47D51AB11BF7}" type="sibTrans" cxnId="{4E59B9A8-AB48-4DAE-A8C6-9841C2F1BC79}">
      <dgm:prSet/>
      <dgm:spPr/>
      <dgm:t>
        <a:bodyPr/>
        <a:lstStyle/>
        <a:p>
          <a:endParaRPr lang="ca-ES"/>
        </a:p>
      </dgm:t>
    </dgm:pt>
    <dgm:pt modelId="{68131D1D-FE21-49F4-8F9F-0218CBDAA67E}">
      <dgm:prSet phldrT="[Texto]" custT="1"/>
      <dgm:spPr/>
      <dgm:t>
        <a:bodyPr/>
        <a:lstStyle/>
        <a:p>
          <a:r>
            <a:rPr lang="es-ES" sz="2000" b="1" i="0" dirty="0" smtClean="0">
              <a:solidFill>
                <a:srgbClr val="92D050"/>
              </a:solidFill>
            </a:rPr>
            <a:t>Gemma Recasens</a:t>
          </a:r>
        </a:p>
        <a:p>
          <a:r>
            <a:rPr lang="es-ES" sz="1900" b="1" i="1" dirty="0" smtClean="0">
              <a:solidFill>
                <a:schemeClr val="tx1"/>
              </a:solidFill>
            </a:rPr>
            <a:t>COORDINADORA DE CICLE</a:t>
          </a:r>
          <a:endParaRPr lang="es-ES" sz="1900" b="1" i="1" dirty="0">
            <a:solidFill>
              <a:schemeClr val="tx1"/>
            </a:solidFill>
          </a:endParaRPr>
        </a:p>
      </dgm:t>
    </dgm:pt>
    <dgm:pt modelId="{D916AF58-ECA6-4633-B570-43C76ADE17FD}" type="sibTrans" cxnId="{4498F20F-0E31-41DF-ADAC-76D373FEBDED}">
      <dgm:prSet/>
      <dgm:spPr/>
      <dgm:t>
        <a:bodyPr/>
        <a:lstStyle/>
        <a:p>
          <a:endParaRPr lang="es-ES"/>
        </a:p>
      </dgm:t>
    </dgm:pt>
    <dgm:pt modelId="{F9A94BAD-B613-4347-AACE-C0C3B8F71092}" type="parTrans" cxnId="{4498F20F-0E31-41DF-ADAC-76D373FEBDED}">
      <dgm:prSet/>
      <dgm:spPr/>
      <dgm:t>
        <a:bodyPr/>
        <a:lstStyle/>
        <a:p>
          <a:endParaRPr lang="es-ES"/>
        </a:p>
      </dgm:t>
    </dgm:pt>
    <dgm:pt modelId="{FB0E1E38-DE3B-4D05-9C99-C60D0183C00A}">
      <dgm:prSet phldrT="[Texto]"/>
      <dgm:spPr/>
      <dgm:t>
        <a:bodyPr/>
        <a:lstStyle/>
        <a:p>
          <a:r>
            <a:rPr lang="es-ES" b="1" i="0" dirty="0" smtClean="0">
              <a:solidFill>
                <a:srgbClr val="92D050"/>
              </a:solidFill>
            </a:rPr>
            <a:t>Rebeca Santiago</a:t>
          </a:r>
        </a:p>
        <a:p>
          <a:r>
            <a:rPr lang="es-ES" b="1" i="0" dirty="0" smtClean="0">
              <a:solidFill>
                <a:srgbClr val="92D050"/>
              </a:solidFill>
            </a:rPr>
            <a:t>Susana Guajardo</a:t>
          </a:r>
        </a:p>
        <a:p>
          <a:r>
            <a:rPr lang="es-ES" b="1" i="1" dirty="0" smtClean="0"/>
            <a:t>COORDINADORA DE MENJADOR</a:t>
          </a:r>
          <a:endParaRPr lang="es-ES" b="1" i="1" dirty="0"/>
        </a:p>
      </dgm:t>
    </dgm:pt>
    <dgm:pt modelId="{FE755F71-26CE-4FA1-9E00-2149F9544C05}" type="sibTrans" cxnId="{DEF66676-5250-449D-936C-91E47B5F37CB}">
      <dgm:prSet/>
      <dgm:spPr/>
      <dgm:t>
        <a:bodyPr/>
        <a:lstStyle/>
        <a:p>
          <a:endParaRPr lang="es-ES"/>
        </a:p>
      </dgm:t>
    </dgm:pt>
    <dgm:pt modelId="{3087B7D9-36FF-4C2D-8F57-E4407B645844}" type="parTrans" cxnId="{DEF66676-5250-449D-936C-91E47B5F37CB}">
      <dgm:prSet/>
      <dgm:spPr/>
      <dgm:t>
        <a:bodyPr/>
        <a:lstStyle/>
        <a:p>
          <a:endParaRPr lang="es-ES"/>
        </a:p>
      </dgm:t>
    </dgm:pt>
    <dgm:pt modelId="{877B899E-6679-450E-94D0-0E5E3DF65949}">
      <dgm:prSet phldrT="[Texto]" custT="1"/>
      <dgm:spPr/>
      <dgm:t>
        <a:bodyPr/>
        <a:lstStyle/>
        <a:p>
          <a:r>
            <a:rPr lang="es-ES" sz="2000" b="1" i="0" dirty="0" smtClean="0">
              <a:solidFill>
                <a:srgbClr val="92D050"/>
              </a:solidFill>
            </a:rPr>
            <a:t>Carme </a:t>
          </a:r>
          <a:r>
            <a:rPr lang="es-ES" sz="2000" b="1" i="0" dirty="0" err="1" smtClean="0">
              <a:solidFill>
                <a:srgbClr val="92D050"/>
              </a:solidFill>
            </a:rPr>
            <a:t>Càmara</a:t>
          </a:r>
          <a:endParaRPr lang="es-ES" sz="2000" b="1" i="0" dirty="0" smtClean="0">
            <a:solidFill>
              <a:srgbClr val="92D050"/>
            </a:solidFill>
          </a:endParaRPr>
        </a:p>
        <a:p>
          <a:r>
            <a:rPr lang="es-ES" sz="1900" b="1" i="1" dirty="0" smtClean="0"/>
            <a:t>GABINET PSICOPEDAGÒGIC</a:t>
          </a:r>
          <a:endParaRPr lang="es-ES" sz="1900" b="1" i="1" dirty="0"/>
        </a:p>
      </dgm:t>
    </dgm:pt>
    <dgm:pt modelId="{1712FF6C-4553-4DFB-A737-959AE39BC2D0}" type="sibTrans" cxnId="{4FE6C09F-BBDB-4641-A604-CF6EDF16AF10}">
      <dgm:prSet/>
      <dgm:spPr/>
      <dgm:t>
        <a:bodyPr/>
        <a:lstStyle/>
        <a:p>
          <a:endParaRPr lang="es-ES"/>
        </a:p>
      </dgm:t>
    </dgm:pt>
    <dgm:pt modelId="{781A7E1E-2871-496B-81DA-0ABF3AE79BCD}" type="parTrans" cxnId="{4FE6C09F-BBDB-4641-A604-CF6EDF16AF10}">
      <dgm:prSet/>
      <dgm:spPr/>
      <dgm:t>
        <a:bodyPr/>
        <a:lstStyle/>
        <a:p>
          <a:endParaRPr lang="es-ES"/>
        </a:p>
      </dgm:t>
    </dgm:pt>
    <dgm:pt modelId="{164BC4DA-34DB-4BFC-8774-58D34B469C98}" type="pres">
      <dgm:prSet presAssocID="{2E2B18F6-BA0E-494E-9ABE-54E2A787D68F}" presName="hierChild1" presStyleCnt="0">
        <dgm:presLayoutVars>
          <dgm:chPref val="1"/>
          <dgm:dir/>
          <dgm:animOne val="branch"/>
          <dgm:animLvl val="lvl"/>
          <dgm:resizeHandles/>
        </dgm:presLayoutVars>
      </dgm:prSet>
      <dgm:spPr/>
      <dgm:t>
        <a:bodyPr/>
        <a:lstStyle/>
        <a:p>
          <a:endParaRPr lang="ca-ES"/>
        </a:p>
      </dgm:t>
    </dgm:pt>
    <dgm:pt modelId="{1A40F426-F5AD-4047-9C51-B5ADE20A1F5F}" type="pres">
      <dgm:prSet presAssocID="{AF01FF45-6348-4DFF-A097-9E0C54007E81}" presName="hierRoot1" presStyleCnt="0"/>
      <dgm:spPr/>
      <dgm:t>
        <a:bodyPr/>
        <a:lstStyle/>
        <a:p>
          <a:endParaRPr lang="ca-ES"/>
        </a:p>
      </dgm:t>
    </dgm:pt>
    <dgm:pt modelId="{76689E4D-1712-4882-BB20-EE7FC3642BEF}" type="pres">
      <dgm:prSet presAssocID="{AF01FF45-6348-4DFF-A097-9E0C54007E81}" presName="composite" presStyleCnt="0"/>
      <dgm:spPr/>
      <dgm:t>
        <a:bodyPr/>
        <a:lstStyle/>
        <a:p>
          <a:endParaRPr lang="ca-ES"/>
        </a:p>
      </dgm:t>
    </dgm:pt>
    <dgm:pt modelId="{29A9ECFD-4FFC-4C12-917B-0A75EDCE95A3}" type="pres">
      <dgm:prSet presAssocID="{AF01FF45-6348-4DFF-A097-9E0C54007E81}" presName="background" presStyleLbl="node0" presStyleIdx="0" presStyleCnt="1"/>
      <dgm:spPr/>
      <dgm:t>
        <a:bodyPr/>
        <a:lstStyle/>
        <a:p>
          <a:endParaRPr lang="ca-ES"/>
        </a:p>
      </dgm:t>
    </dgm:pt>
    <dgm:pt modelId="{D347C358-D8A8-4665-9F9A-25193BC76E00}" type="pres">
      <dgm:prSet presAssocID="{AF01FF45-6348-4DFF-A097-9E0C54007E81}" presName="text" presStyleLbl="fgAcc0" presStyleIdx="0" presStyleCnt="1" custLinFactX="-11079" custLinFactNeighborX="-100000" custLinFactNeighborY="-10508">
        <dgm:presLayoutVars>
          <dgm:chPref val="3"/>
        </dgm:presLayoutVars>
      </dgm:prSet>
      <dgm:spPr/>
      <dgm:t>
        <a:bodyPr/>
        <a:lstStyle/>
        <a:p>
          <a:endParaRPr lang="ca-ES"/>
        </a:p>
      </dgm:t>
    </dgm:pt>
    <dgm:pt modelId="{050EBAFA-F302-4F4C-8567-DA68E6C814D5}" type="pres">
      <dgm:prSet presAssocID="{AF01FF45-6348-4DFF-A097-9E0C54007E81}" presName="hierChild2" presStyleCnt="0"/>
      <dgm:spPr/>
      <dgm:t>
        <a:bodyPr/>
        <a:lstStyle/>
        <a:p>
          <a:endParaRPr lang="ca-ES"/>
        </a:p>
      </dgm:t>
    </dgm:pt>
    <dgm:pt modelId="{08C65EBC-2B1C-4A43-826D-B9294D06AFDE}" type="pres">
      <dgm:prSet presAssocID="{F9A94BAD-B613-4347-AACE-C0C3B8F71092}" presName="Name10" presStyleLbl="parChTrans1D2" presStyleIdx="0" presStyleCnt="3"/>
      <dgm:spPr/>
      <dgm:t>
        <a:bodyPr/>
        <a:lstStyle/>
        <a:p>
          <a:endParaRPr lang="es-ES"/>
        </a:p>
      </dgm:t>
    </dgm:pt>
    <dgm:pt modelId="{4923A341-ECC5-4F9F-9BB1-09C93CB8BD1D}" type="pres">
      <dgm:prSet presAssocID="{68131D1D-FE21-49F4-8F9F-0218CBDAA67E}" presName="hierRoot2" presStyleCnt="0"/>
      <dgm:spPr/>
    </dgm:pt>
    <dgm:pt modelId="{60563403-3AD2-44F4-96C7-CFF6BE60CBF5}" type="pres">
      <dgm:prSet presAssocID="{68131D1D-FE21-49F4-8F9F-0218CBDAA67E}" presName="composite2" presStyleCnt="0"/>
      <dgm:spPr/>
    </dgm:pt>
    <dgm:pt modelId="{6B17703A-BF1D-47B0-BB7F-5F76AE7D4861}" type="pres">
      <dgm:prSet presAssocID="{68131D1D-FE21-49F4-8F9F-0218CBDAA67E}" presName="background2" presStyleLbl="node2" presStyleIdx="0" presStyleCnt="3"/>
      <dgm:spPr/>
      <dgm:t>
        <a:bodyPr/>
        <a:lstStyle/>
        <a:p>
          <a:endParaRPr lang="es-ES"/>
        </a:p>
      </dgm:t>
    </dgm:pt>
    <dgm:pt modelId="{72E6E74F-C828-45D5-AC44-B7C4DB5A9A7A}" type="pres">
      <dgm:prSet presAssocID="{68131D1D-FE21-49F4-8F9F-0218CBDAA67E}" presName="text2" presStyleLbl="fgAcc2" presStyleIdx="0" presStyleCnt="3" custScaleX="112271" custScaleY="101932" custLinFactX="-28160" custLinFactNeighborX="-100000" custLinFactNeighborY="-7441">
        <dgm:presLayoutVars>
          <dgm:chPref val="3"/>
        </dgm:presLayoutVars>
      </dgm:prSet>
      <dgm:spPr/>
      <dgm:t>
        <a:bodyPr/>
        <a:lstStyle/>
        <a:p>
          <a:endParaRPr lang="es-ES"/>
        </a:p>
      </dgm:t>
    </dgm:pt>
    <dgm:pt modelId="{1314BA19-CDBD-46EF-95A4-A1CC00354148}" type="pres">
      <dgm:prSet presAssocID="{68131D1D-FE21-49F4-8F9F-0218CBDAA67E}" presName="hierChild3" presStyleCnt="0"/>
      <dgm:spPr/>
    </dgm:pt>
    <dgm:pt modelId="{B678F87D-F914-4DB2-8469-75E256D2999E}" type="pres">
      <dgm:prSet presAssocID="{B0D52759-0875-470D-AC34-3B4CD7CAB0E0}" presName="Name17" presStyleLbl="parChTrans1D3" presStyleIdx="0" presStyleCnt="4"/>
      <dgm:spPr/>
      <dgm:t>
        <a:bodyPr/>
        <a:lstStyle/>
        <a:p>
          <a:endParaRPr lang="ca-ES"/>
        </a:p>
      </dgm:t>
    </dgm:pt>
    <dgm:pt modelId="{05DD83A1-1AF9-4D66-AD30-A53EC60052A2}" type="pres">
      <dgm:prSet presAssocID="{8870A86E-AE45-4C26-8AC9-32FA7050A4C7}" presName="hierRoot3" presStyleCnt="0"/>
      <dgm:spPr/>
      <dgm:t>
        <a:bodyPr/>
        <a:lstStyle/>
        <a:p>
          <a:endParaRPr lang="ca-ES"/>
        </a:p>
      </dgm:t>
    </dgm:pt>
    <dgm:pt modelId="{1D981582-227C-4A48-A06B-A12904BA876A}" type="pres">
      <dgm:prSet presAssocID="{8870A86E-AE45-4C26-8AC9-32FA7050A4C7}" presName="composite3" presStyleCnt="0"/>
      <dgm:spPr/>
      <dgm:t>
        <a:bodyPr/>
        <a:lstStyle/>
        <a:p>
          <a:endParaRPr lang="ca-ES"/>
        </a:p>
      </dgm:t>
    </dgm:pt>
    <dgm:pt modelId="{83CED231-AC56-4779-85CD-CD4A82669A22}" type="pres">
      <dgm:prSet presAssocID="{8870A86E-AE45-4C26-8AC9-32FA7050A4C7}" presName="background3" presStyleLbl="node3" presStyleIdx="0" presStyleCnt="4"/>
      <dgm:spPr/>
      <dgm:t>
        <a:bodyPr/>
        <a:lstStyle/>
        <a:p>
          <a:endParaRPr lang="ca-ES"/>
        </a:p>
      </dgm:t>
    </dgm:pt>
    <dgm:pt modelId="{5A3B8370-18B3-49EC-BA0C-B573C7883A2C}" type="pres">
      <dgm:prSet presAssocID="{8870A86E-AE45-4C26-8AC9-32FA7050A4C7}" presName="text3" presStyleLbl="fgAcc3" presStyleIdx="0" presStyleCnt="4">
        <dgm:presLayoutVars>
          <dgm:chPref val="3"/>
        </dgm:presLayoutVars>
      </dgm:prSet>
      <dgm:spPr/>
      <dgm:t>
        <a:bodyPr/>
        <a:lstStyle/>
        <a:p>
          <a:endParaRPr lang="ca-ES"/>
        </a:p>
      </dgm:t>
    </dgm:pt>
    <dgm:pt modelId="{651DFF1F-B800-4E15-8797-D7A243AA1739}" type="pres">
      <dgm:prSet presAssocID="{8870A86E-AE45-4C26-8AC9-32FA7050A4C7}" presName="hierChild4" presStyleCnt="0"/>
      <dgm:spPr/>
      <dgm:t>
        <a:bodyPr/>
        <a:lstStyle/>
        <a:p>
          <a:endParaRPr lang="ca-ES"/>
        </a:p>
      </dgm:t>
    </dgm:pt>
    <dgm:pt modelId="{7FC29207-A529-44CE-9994-46744B1249AE}" type="pres">
      <dgm:prSet presAssocID="{87E9282B-B94A-4247-8939-99246E4B84B0}" presName="Name17" presStyleLbl="parChTrans1D3" presStyleIdx="1" presStyleCnt="4"/>
      <dgm:spPr/>
      <dgm:t>
        <a:bodyPr/>
        <a:lstStyle/>
        <a:p>
          <a:endParaRPr lang="ca-ES"/>
        </a:p>
      </dgm:t>
    </dgm:pt>
    <dgm:pt modelId="{E5ED88C3-CF43-4C06-85DE-82983C09F6F5}" type="pres">
      <dgm:prSet presAssocID="{BC13C424-D815-423B-A016-8C803D3706EB}" presName="hierRoot3" presStyleCnt="0"/>
      <dgm:spPr/>
      <dgm:t>
        <a:bodyPr/>
        <a:lstStyle/>
        <a:p>
          <a:endParaRPr lang="ca-ES"/>
        </a:p>
      </dgm:t>
    </dgm:pt>
    <dgm:pt modelId="{831A574F-1266-4100-8FB1-ECDE2EA61B1D}" type="pres">
      <dgm:prSet presAssocID="{BC13C424-D815-423B-A016-8C803D3706EB}" presName="composite3" presStyleCnt="0"/>
      <dgm:spPr/>
      <dgm:t>
        <a:bodyPr/>
        <a:lstStyle/>
        <a:p>
          <a:endParaRPr lang="ca-ES"/>
        </a:p>
      </dgm:t>
    </dgm:pt>
    <dgm:pt modelId="{D1B036D2-D25A-424C-8475-6DFC5A65B44F}" type="pres">
      <dgm:prSet presAssocID="{BC13C424-D815-423B-A016-8C803D3706EB}" presName="background3" presStyleLbl="node3" presStyleIdx="1" presStyleCnt="4"/>
      <dgm:spPr/>
      <dgm:t>
        <a:bodyPr/>
        <a:lstStyle/>
        <a:p>
          <a:endParaRPr lang="ca-ES"/>
        </a:p>
      </dgm:t>
    </dgm:pt>
    <dgm:pt modelId="{1985E513-CAF8-4427-B4AE-D5952B883FFF}" type="pres">
      <dgm:prSet presAssocID="{BC13C424-D815-423B-A016-8C803D3706EB}" presName="text3" presStyleLbl="fgAcc3" presStyleIdx="1" presStyleCnt="4">
        <dgm:presLayoutVars>
          <dgm:chPref val="3"/>
        </dgm:presLayoutVars>
      </dgm:prSet>
      <dgm:spPr/>
      <dgm:t>
        <a:bodyPr/>
        <a:lstStyle/>
        <a:p>
          <a:endParaRPr lang="ca-ES"/>
        </a:p>
      </dgm:t>
    </dgm:pt>
    <dgm:pt modelId="{72A90D76-0948-48A8-8A90-577539D8EEF4}" type="pres">
      <dgm:prSet presAssocID="{BC13C424-D815-423B-A016-8C803D3706EB}" presName="hierChild4" presStyleCnt="0"/>
      <dgm:spPr/>
      <dgm:t>
        <a:bodyPr/>
        <a:lstStyle/>
        <a:p>
          <a:endParaRPr lang="ca-ES"/>
        </a:p>
      </dgm:t>
    </dgm:pt>
    <dgm:pt modelId="{5275AAF1-51C3-4604-BBB9-FF00B8D7FF68}" type="pres">
      <dgm:prSet presAssocID="{23BE113A-46D5-48B5-A5AB-FC7200CD9263}" presName="Name17" presStyleLbl="parChTrans1D3" presStyleIdx="2" presStyleCnt="4"/>
      <dgm:spPr/>
      <dgm:t>
        <a:bodyPr/>
        <a:lstStyle/>
        <a:p>
          <a:endParaRPr lang="ca-ES"/>
        </a:p>
      </dgm:t>
    </dgm:pt>
    <dgm:pt modelId="{0C3CB9C2-B910-4454-AE79-957EEE1DE42F}" type="pres">
      <dgm:prSet presAssocID="{29095EF4-5D04-4536-BC8D-725A30287C98}" presName="hierRoot3" presStyleCnt="0"/>
      <dgm:spPr/>
      <dgm:t>
        <a:bodyPr/>
        <a:lstStyle/>
        <a:p>
          <a:endParaRPr lang="ca-ES"/>
        </a:p>
      </dgm:t>
    </dgm:pt>
    <dgm:pt modelId="{427790E2-6449-4E82-B24C-A43351CA532A}" type="pres">
      <dgm:prSet presAssocID="{29095EF4-5D04-4536-BC8D-725A30287C98}" presName="composite3" presStyleCnt="0"/>
      <dgm:spPr/>
      <dgm:t>
        <a:bodyPr/>
        <a:lstStyle/>
        <a:p>
          <a:endParaRPr lang="ca-ES"/>
        </a:p>
      </dgm:t>
    </dgm:pt>
    <dgm:pt modelId="{87C35A41-0D72-4752-BDA4-0A6CE7BCAEE2}" type="pres">
      <dgm:prSet presAssocID="{29095EF4-5D04-4536-BC8D-725A30287C98}" presName="background3" presStyleLbl="node3" presStyleIdx="2" presStyleCnt="4"/>
      <dgm:spPr/>
      <dgm:t>
        <a:bodyPr/>
        <a:lstStyle/>
        <a:p>
          <a:endParaRPr lang="ca-ES"/>
        </a:p>
      </dgm:t>
    </dgm:pt>
    <dgm:pt modelId="{7DBE9525-C762-40FB-94F3-00CC13D02EED}" type="pres">
      <dgm:prSet presAssocID="{29095EF4-5D04-4536-BC8D-725A30287C98}" presName="text3" presStyleLbl="fgAcc3" presStyleIdx="2" presStyleCnt="4">
        <dgm:presLayoutVars>
          <dgm:chPref val="3"/>
        </dgm:presLayoutVars>
      </dgm:prSet>
      <dgm:spPr/>
      <dgm:t>
        <a:bodyPr/>
        <a:lstStyle/>
        <a:p>
          <a:endParaRPr lang="ca-ES"/>
        </a:p>
      </dgm:t>
    </dgm:pt>
    <dgm:pt modelId="{E234047B-F824-4BD9-8683-48B8AD1449A3}" type="pres">
      <dgm:prSet presAssocID="{29095EF4-5D04-4536-BC8D-725A30287C98}" presName="hierChild4" presStyleCnt="0"/>
      <dgm:spPr/>
      <dgm:t>
        <a:bodyPr/>
        <a:lstStyle/>
        <a:p>
          <a:endParaRPr lang="ca-ES"/>
        </a:p>
      </dgm:t>
    </dgm:pt>
    <dgm:pt modelId="{565B0AD6-50D6-48F3-83EB-7B5945EDD04C}" type="pres">
      <dgm:prSet presAssocID="{1F6400E6-2803-45D3-8747-ECF15DBFD9CB}" presName="Name17" presStyleLbl="parChTrans1D3" presStyleIdx="3" presStyleCnt="4"/>
      <dgm:spPr/>
      <dgm:t>
        <a:bodyPr/>
        <a:lstStyle/>
        <a:p>
          <a:endParaRPr lang="ca-ES"/>
        </a:p>
      </dgm:t>
    </dgm:pt>
    <dgm:pt modelId="{49EBA128-914D-4DD9-9ECB-5BD760A9C2DB}" type="pres">
      <dgm:prSet presAssocID="{2F5DFF94-46EC-43A5-99A7-3EF7FF10D125}" presName="hierRoot3" presStyleCnt="0"/>
      <dgm:spPr/>
      <dgm:t>
        <a:bodyPr/>
        <a:lstStyle/>
        <a:p>
          <a:endParaRPr lang="ca-ES"/>
        </a:p>
      </dgm:t>
    </dgm:pt>
    <dgm:pt modelId="{E8ECE8B4-A208-40A8-B140-3B9BE63E1BCE}" type="pres">
      <dgm:prSet presAssocID="{2F5DFF94-46EC-43A5-99A7-3EF7FF10D125}" presName="composite3" presStyleCnt="0"/>
      <dgm:spPr/>
      <dgm:t>
        <a:bodyPr/>
        <a:lstStyle/>
        <a:p>
          <a:endParaRPr lang="ca-ES"/>
        </a:p>
      </dgm:t>
    </dgm:pt>
    <dgm:pt modelId="{685F421D-BBD1-4526-B5D2-C01EEB39B7BE}" type="pres">
      <dgm:prSet presAssocID="{2F5DFF94-46EC-43A5-99A7-3EF7FF10D125}" presName="background3" presStyleLbl="node3" presStyleIdx="3" presStyleCnt="4"/>
      <dgm:spPr/>
      <dgm:t>
        <a:bodyPr/>
        <a:lstStyle/>
        <a:p>
          <a:endParaRPr lang="ca-ES"/>
        </a:p>
      </dgm:t>
    </dgm:pt>
    <dgm:pt modelId="{B796ECF7-7120-4C69-9DAD-A67A1B422B35}" type="pres">
      <dgm:prSet presAssocID="{2F5DFF94-46EC-43A5-99A7-3EF7FF10D125}" presName="text3" presStyleLbl="fgAcc3" presStyleIdx="3" presStyleCnt="4">
        <dgm:presLayoutVars>
          <dgm:chPref val="3"/>
        </dgm:presLayoutVars>
      </dgm:prSet>
      <dgm:spPr/>
      <dgm:t>
        <a:bodyPr/>
        <a:lstStyle/>
        <a:p>
          <a:endParaRPr lang="ca-ES"/>
        </a:p>
      </dgm:t>
    </dgm:pt>
    <dgm:pt modelId="{0E4A3DE0-AFE5-4B5C-B61B-BFC397E51878}" type="pres">
      <dgm:prSet presAssocID="{2F5DFF94-46EC-43A5-99A7-3EF7FF10D125}" presName="hierChild4" presStyleCnt="0"/>
      <dgm:spPr/>
      <dgm:t>
        <a:bodyPr/>
        <a:lstStyle/>
        <a:p>
          <a:endParaRPr lang="ca-ES"/>
        </a:p>
      </dgm:t>
    </dgm:pt>
    <dgm:pt modelId="{FB9159AD-BB2B-43F0-907A-2BF2D3AF4080}" type="pres">
      <dgm:prSet presAssocID="{3087B7D9-36FF-4C2D-8F57-E4407B645844}" presName="Name10" presStyleLbl="parChTrans1D2" presStyleIdx="1" presStyleCnt="3"/>
      <dgm:spPr/>
      <dgm:t>
        <a:bodyPr/>
        <a:lstStyle/>
        <a:p>
          <a:endParaRPr lang="es-ES"/>
        </a:p>
      </dgm:t>
    </dgm:pt>
    <dgm:pt modelId="{563DC576-E385-40D3-A0B2-F037FA72584E}" type="pres">
      <dgm:prSet presAssocID="{FB0E1E38-DE3B-4D05-9C99-C60D0183C00A}" presName="hierRoot2" presStyleCnt="0"/>
      <dgm:spPr/>
    </dgm:pt>
    <dgm:pt modelId="{5C213029-529E-4BF6-ABC1-23DB6D3E1EE6}" type="pres">
      <dgm:prSet presAssocID="{FB0E1E38-DE3B-4D05-9C99-C60D0183C00A}" presName="composite2" presStyleCnt="0"/>
      <dgm:spPr/>
    </dgm:pt>
    <dgm:pt modelId="{7D55006E-AB66-41AA-9803-E10C8DA276A7}" type="pres">
      <dgm:prSet presAssocID="{FB0E1E38-DE3B-4D05-9C99-C60D0183C00A}" presName="background2" presStyleLbl="node2" presStyleIdx="1" presStyleCnt="3"/>
      <dgm:spPr/>
    </dgm:pt>
    <dgm:pt modelId="{11A14BD8-E279-4C11-9FBD-A804A966F02D}" type="pres">
      <dgm:prSet presAssocID="{FB0E1E38-DE3B-4D05-9C99-C60D0183C00A}" presName="text2" presStyleLbl="fgAcc2" presStyleIdx="1" presStyleCnt="3" custScaleX="120157" custScaleY="120687" custLinFactX="-11079" custLinFactNeighborX="-100000" custLinFactNeighborY="-7441">
        <dgm:presLayoutVars>
          <dgm:chPref val="3"/>
        </dgm:presLayoutVars>
      </dgm:prSet>
      <dgm:spPr/>
      <dgm:t>
        <a:bodyPr/>
        <a:lstStyle/>
        <a:p>
          <a:endParaRPr lang="es-ES"/>
        </a:p>
      </dgm:t>
    </dgm:pt>
    <dgm:pt modelId="{05B14853-83D0-4FC3-BF43-3D0F7368732A}" type="pres">
      <dgm:prSet presAssocID="{FB0E1E38-DE3B-4D05-9C99-C60D0183C00A}" presName="hierChild3" presStyleCnt="0"/>
      <dgm:spPr/>
    </dgm:pt>
    <dgm:pt modelId="{3205F0D9-09CE-4894-AFDE-3FE63C274C5E}" type="pres">
      <dgm:prSet presAssocID="{781A7E1E-2871-496B-81DA-0ABF3AE79BCD}" presName="Name10" presStyleLbl="parChTrans1D2" presStyleIdx="2" presStyleCnt="3"/>
      <dgm:spPr/>
      <dgm:t>
        <a:bodyPr/>
        <a:lstStyle/>
        <a:p>
          <a:endParaRPr lang="es-ES"/>
        </a:p>
      </dgm:t>
    </dgm:pt>
    <dgm:pt modelId="{2C6A897F-22F8-4023-9C4A-DA1EDB1DCCF9}" type="pres">
      <dgm:prSet presAssocID="{877B899E-6679-450E-94D0-0E5E3DF65949}" presName="hierRoot2" presStyleCnt="0"/>
      <dgm:spPr/>
    </dgm:pt>
    <dgm:pt modelId="{41D9B2D6-C9BD-4E4F-A829-59A213564BB4}" type="pres">
      <dgm:prSet presAssocID="{877B899E-6679-450E-94D0-0E5E3DF65949}" presName="composite2" presStyleCnt="0"/>
      <dgm:spPr/>
    </dgm:pt>
    <dgm:pt modelId="{5D44B021-2DEF-4BBD-89CB-DE79F27DEDC9}" type="pres">
      <dgm:prSet presAssocID="{877B899E-6679-450E-94D0-0E5E3DF65949}" presName="background2" presStyleLbl="node2" presStyleIdx="2" presStyleCnt="3"/>
      <dgm:spPr/>
    </dgm:pt>
    <dgm:pt modelId="{198E43BC-DC51-4E04-BCDF-A8952EB698EB}" type="pres">
      <dgm:prSet presAssocID="{877B899E-6679-450E-94D0-0E5E3DF65949}" presName="text2" presStyleLbl="fgAcc2" presStyleIdx="2" presStyleCnt="3" custScaleX="120935" custScaleY="111785" custLinFactNeighborX="-75672" custLinFactNeighborY="-7441">
        <dgm:presLayoutVars>
          <dgm:chPref val="3"/>
        </dgm:presLayoutVars>
      </dgm:prSet>
      <dgm:spPr/>
      <dgm:t>
        <a:bodyPr/>
        <a:lstStyle/>
        <a:p>
          <a:endParaRPr lang="es-ES"/>
        </a:p>
      </dgm:t>
    </dgm:pt>
    <dgm:pt modelId="{D4DD245F-69FC-471B-BC14-767195EC5B4B}" type="pres">
      <dgm:prSet presAssocID="{877B899E-6679-450E-94D0-0E5E3DF65949}" presName="hierChild3" presStyleCnt="0"/>
      <dgm:spPr/>
    </dgm:pt>
  </dgm:ptLst>
  <dgm:cxnLst>
    <dgm:cxn modelId="{A9B168FB-EB7D-4D46-807C-3FD30FB148C0}" type="presOf" srcId="{877B899E-6679-450E-94D0-0E5E3DF65949}" destId="{198E43BC-DC51-4E04-BCDF-A8952EB698EB}" srcOrd="0" destOrd="0" presId="urn:microsoft.com/office/officeart/2005/8/layout/hierarchy1"/>
    <dgm:cxn modelId="{D50C6F1E-947C-44DC-A58D-BB6AAE8F3AF2}" type="presOf" srcId="{F9A94BAD-B613-4347-AACE-C0C3B8F71092}" destId="{08C65EBC-2B1C-4A43-826D-B9294D06AFDE}" srcOrd="0" destOrd="0" presId="urn:microsoft.com/office/officeart/2005/8/layout/hierarchy1"/>
    <dgm:cxn modelId="{8E59BCFC-34C2-49BF-9860-6FB9621811A7}" type="presOf" srcId="{2F5DFF94-46EC-43A5-99A7-3EF7FF10D125}" destId="{B796ECF7-7120-4C69-9DAD-A67A1B422B35}" srcOrd="0" destOrd="0" presId="urn:microsoft.com/office/officeart/2005/8/layout/hierarchy1"/>
    <dgm:cxn modelId="{DEF66676-5250-449D-936C-91E47B5F37CB}" srcId="{AF01FF45-6348-4DFF-A097-9E0C54007E81}" destId="{FB0E1E38-DE3B-4D05-9C99-C60D0183C00A}" srcOrd="1" destOrd="0" parTransId="{3087B7D9-36FF-4C2D-8F57-E4407B645844}" sibTransId="{FE755F71-26CE-4FA1-9E00-2149F9544C05}"/>
    <dgm:cxn modelId="{4FED1E22-796D-4670-83CE-7CD92197719B}" type="presOf" srcId="{2E2B18F6-BA0E-494E-9ABE-54E2A787D68F}" destId="{164BC4DA-34DB-4BFC-8774-58D34B469C98}" srcOrd="0" destOrd="0" presId="urn:microsoft.com/office/officeart/2005/8/layout/hierarchy1"/>
    <dgm:cxn modelId="{A347C6A2-924D-4759-8B48-E4E712535EE0}" type="presOf" srcId="{3087B7D9-36FF-4C2D-8F57-E4407B645844}" destId="{FB9159AD-BB2B-43F0-907A-2BF2D3AF4080}" srcOrd="0" destOrd="0" presId="urn:microsoft.com/office/officeart/2005/8/layout/hierarchy1"/>
    <dgm:cxn modelId="{C9613B19-5602-4F9F-83BC-8CF90E937F3A}" srcId="{2E2B18F6-BA0E-494E-9ABE-54E2A787D68F}" destId="{AF01FF45-6348-4DFF-A097-9E0C54007E81}" srcOrd="0" destOrd="0" parTransId="{ECB7AEBF-922B-463E-B0E4-F041A2495DEA}" sibTransId="{20C5551B-EC05-46A3-95DB-F5A9BE25F442}"/>
    <dgm:cxn modelId="{F46FE7F9-1B89-4E09-BA73-0CCB2F621E7B}" type="presOf" srcId="{87E9282B-B94A-4247-8939-99246E4B84B0}" destId="{7FC29207-A529-44CE-9994-46744B1249AE}" srcOrd="0" destOrd="0" presId="urn:microsoft.com/office/officeart/2005/8/layout/hierarchy1"/>
    <dgm:cxn modelId="{1D32A8CF-691E-4AD1-B46D-258C4D6CDB2D}" type="presOf" srcId="{29095EF4-5D04-4536-BC8D-725A30287C98}" destId="{7DBE9525-C762-40FB-94F3-00CC13D02EED}" srcOrd="0" destOrd="0" presId="urn:microsoft.com/office/officeart/2005/8/layout/hierarchy1"/>
    <dgm:cxn modelId="{6ED926F6-0336-4FB5-8F9C-D45CF6FAA224}" type="presOf" srcId="{BC13C424-D815-423B-A016-8C803D3706EB}" destId="{1985E513-CAF8-4427-B4AE-D5952B883FFF}" srcOrd="0" destOrd="0" presId="urn:microsoft.com/office/officeart/2005/8/layout/hierarchy1"/>
    <dgm:cxn modelId="{83977DF4-C867-44B4-A849-6874C3E2807A}" srcId="{68131D1D-FE21-49F4-8F9F-0218CBDAA67E}" destId="{8870A86E-AE45-4C26-8AC9-32FA7050A4C7}" srcOrd="0" destOrd="0" parTransId="{B0D52759-0875-470D-AC34-3B4CD7CAB0E0}" sibTransId="{59185EA2-0AB3-4975-9951-6686A54260D5}"/>
    <dgm:cxn modelId="{202294EF-8F3D-4D56-9F2A-8E69168B28BB}" type="presOf" srcId="{1F6400E6-2803-45D3-8747-ECF15DBFD9CB}" destId="{565B0AD6-50D6-48F3-83EB-7B5945EDD04C}" srcOrd="0" destOrd="0" presId="urn:microsoft.com/office/officeart/2005/8/layout/hierarchy1"/>
    <dgm:cxn modelId="{F821B739-B720-47F6-BD4F-5B25ECAE7E55}" type="presOf" srcId="{8870A86E-AE45-4C26-8AC9-32FA7050A4C7}" destId="{5A3B8370-18B3-49EC-BA0C-B573C7883A2C}" srcOrd="0" destOrd="0" presId="urn:microsoft.com/office/officeart/2005/8/layout/hierarchy1"/>
    <dgm:cxn modelId="{09DF3EAA-836A-4470-BDA6-CCD224BC888F}" type="presOf" srcId="{23BE113A-46D5-48B5-A5AB-FC7200CD9263}" destId="{5275AAF1-51C3-4604-BBB9-FF00B8D7FF68}" srcOrd="0" destOrd="0" presId="urn:microsoft.com/office/officeart/2005/8/layout/hierarchy1"/>
    <dgm:cxn modelId="{DBFC3B67-80FA-4AAB-AF83-88E377C0B878}" type="presOf" srcId="{B0D52759-0875-470D-AC34-3B4CD7CAB0E0}" destId="{B678F87D-F914-4DB2-8469-75E256D2999E}" srcOrd="0" destOrd="0" presId="urn:microsoft.com/office/officeart/2005/8/layout/hierarchy1"/>
    <dgm:cxn modelId="{BA39DDB4-DACA-46E9-9934-0E953D60C84F}" srcId="{68131D1D-FE21-49F4-8F9F-0218CBDAA67E}" destId="{2F5DFF94-46EC-43A5-99A7-3EF7FF10D125}" srcOrd="3" destOrd="0" parTransId="{1F6400E6-2803-45D3-8747-ECF15DBFD9CB}" sibTransId="{AEE923DA-3B3A-4E41-A2A2-2EB4BD36EC59}"/>
    <dgm:cxn modelId="{4498F20F-0E31-41DF-ADAC-76D373FEBDED}" srcId="{AF01FF45-6348-4DFF-A097-9E0C54007E81}" destId="{68131D1D-FE21-49F4-8F9F-0218CBDAA67E}" srcOrd="0" destOrd="0" parTransId="{F9A94BAD-B613-4347-AACE-C0C3B8F71092}" sibTransId="{D916AF58-ECA6-4633-B570-43C76ADE17FD}"/>
    <dgm:cxn modelId="{4FE6C09F-BBDB-4641-A604-CF6EDF16AF10}" srcId="{AF01FF45-6348-4DFF-A097-9E0C54007E81}" destId="{877B899E-6679-450E-94D0-0E5E3DF65949}" srcOrd="2" destOrd="0" parTransId="{781A7E1E-2871-496B-81DA-0ABF3AE79BCD}" sibTransId="{1712FF6C-4553-4DFB-A737-959AE39BC2D0}"/>
    <dgm:cxn modelId="{5ECBD48F-9EFF-4FCB-9400-411CD4D60822}" type="presOf" srcId="{FB0E1E38-DE3B-4D05-9C99-C60D0183C00A}" destId="{11A14BD8-E279-4C11-9FBD-A804A966F02D}" srcOrd="0" destOrd="0" presId="urn:microsoft.com/office/officeart/2005/8/layout/hierarchy1"/>
    <dgm:cxn modelId="{0CB3A4DD-6E79-4C78-A604-121E943D6EBA}" type="presOf" srcId="{781A7E1E-2871-496B-81DA-0ABF3AE79BCD}" destId="{3205F0D9-09CE-4894-AFDE-3FE63C274C5E}" srcOrd="0" destOrd="0" presId="urn:microsoft.com/office/officeart/2005/8/layout/hierarchy1"/>
    <dgm:cxn modelId="{7DF631BB-3D32-4C3E-86D4-46BF25506656}" type="presOf" srcId="{AF01FF45-6348-4DFF-A097-9E0C54007E81}" destId="{D347C358-D8A8-4665-9F9A-25193BC76E00}" srcOrd="0" destOrd="0" presId="urn:microsoft.com/office/officeart/2005/8/layout/hierarchy1"/>
    <dgm:cxn modelId="{AC4E17DE-26FD-4E7F-9281-A301C4871CAA}" type="presOf" srcId="{68131D1D-FE21-49F4-8F9F-0218CBDAA67E}" destId="{72E6E74F-C828-45D5-AC44-B7C4DB5A9A7A}" srcOrd="0" destOrd="0" presId="urn:microsoft.com/office/officeart/2005/8/layout/hierarchy1"/>
    <dgm:cxn modelId="{4E59B9A8-AB48-4DAE-A8C6-9841C2F1BC79}" srcId="{68131D1D-FE21-49F4-8F9F-0218CBDAA67E}" destId="{29095EF4-5D04-4536-BC8D-725A30287C98}" srcOrd="2" destOrd="0" parTransId="{23BE113A-46D5-48B5-A5AB-FC7200CD9263}" sibTransId="{090B6958-0E96-45F6-8505-47D51AB11BF7}"/>
    <dgm:cxn modelId="{F9ADDA9C-DA77-4617-9C5F-CC3818DB84A7}" srcId="{68131D1D-FE21-49F4-8F9F-0218CBDAA67E}" destId="{BC13C424-D815-423B-A016-8C803D3706EB}" srcOrd="1" destOrd="0" parTransId="{87E9282B-B94A-4247-8939-99246E4B84B0}" sibTransId="{7E5DE085-B924-4AEC-A410-EE48D728683E}"/>
    <dgm:cxn modelId="{4873CB7F-821A-40BF-AA21-1A7FC3D65BCC}" type="presParOf" srcId="{164BC4DA-34DB-4BFC-8774-58D34B469C98}" destId="{1A40F426-F5AD-4047-9C51-B5ADE20A1F5F}" srcOrd="0" destOrd="0" presId="urn:microsoft.com/office/officeart/2005/8/layout/hierarchy1"/>
    <dgm:cxn modelId="{D22A7187-B4CE-4315-B29C-53576A7902F0}" type="presParOf" srcId="{1A40F426-F5AD-4047-9C51-B5ADE20A1F5F}" destId="{76689E4D-1712-4882-BB20-EE7FC3642BEF}" srcOrd="0" destOrd="0" presId="urn:microsoft.com/office/officeart/2005/8/layout/hierarchy1"/>
    <dgm:cxn modelId="{742CA0C4-1459-45F5-A926-CCDD0586D27C}" type="presParOf" srcId="{76689E4D-1712-4882-BB20-EE7FC3642BEF}" destId="{29A9ECFD-4FFC-4C12-917B-0A75EDCE95A3}" srcOrd="0" destOrd="0" presId="urn:microsoft.com/office/officeart/2005/8/layout/hierarchy1"/>
    <dgm:cxn modelId="{4559E3AA-D4E4-4957-AFC9-AA16499A516D}" type="presParOf" srcId="{76689E4D-1712-4882-BB20-EE7FC3642BEF}" destId="{D347C358-D8A8-4665-9F9A-25193BC76E00}" srcOrd="1" destOrd="0" presId="urn:microsoft.com/office/officeart/2005/8/layout/hierarchy1"/>
    <dgm:cxn modelId="{CD66DBEF-EFD3-4638-A495-52B6BF20BBD9}" type="presParOf" srcId="{1A40F426-F5AD-4047-9C51-B5ADE20A1F5F}" destId="{050EBAFA-F302-4F4C-8567-DA68E6C814D5}" srcOrd="1" destOrd="0" presId="urn:microsoft.com/office/officeart/2005/8/layout/hierarchy1"/>
    <dgm:cxn modelId="{C48ACB74-56C1-46CA-A1F3-947CD166C3B6}" type="presParOf" srcId="{050EBAFA-F302-4F4C-8567-DA68E6C814D5}" destId="{08C65EBC-2B1C-4A43-826D-B9294D06AFDE}" srcOrd="0" destOrd="0" presId="urn:microsoft.com/office/officeart/2005/8/layout/hierarchy1"/>
    <dgm:cxn modelId="{380E399F-70E5-46AD-BA84-C83B64024630}" type="presParOf" srcId="{050EBAFA-F302-4F4C-8567-DA68E6C814D5}" destId="{4923A341-ECC5-4F9F-9BB1-09C93CB8BD1D}" srcOrd="1" destOrd="0" presId="urn:microsoft.com/office/officeart/2005/8/layout/hierarchy1"/>
    <dgm:cxn modelId="{0AFCE9B4-0514-4794-A12C-BD3B31F921AB}" type="presParOf" srcId="{4923A341-ECC5-4F9F-9BB1-09C93CB8BD1D}" destId="{60563403-3AD2-44F4-96C7-CFF6BE60CBF5}" srcOrd="0" destOrd="0" presId="urn:microsoft.com/office/officeart/2005/8/layout/hierarchy1"/>
    <dgm:cxn modelId="{168DA22F-43AF-4D5F-B343-AA59852FCE2E}" type="presParOf" srcId="{60563403-3AD2-44F4-96C7-CFF6BE60CBF5}" destId="{6B17703A-BF1D-47B0-BB7F-5F76AE7D4861}" srcOrd="0" destOrd="0" presId="urn:microsoft.com/office/officeart/2005/8/layout/hierarchy1"/>
    <dgm:cxn modelId="{13CA80B6-7770-43ED-9F81-41C90ABC3AB4}" type="presParOf" srcId="{60563403-3AD2-44F4-96C7-CFF6BE60CBF5}" destId="{72E6E74F-C828-45D5-AC44-B7C4DB5A9A7A}" srcOrd="1" destOrd="0" presId="urn:microsoft.com/office/officeart/2005/8/layout/hierarchy1"/>
    <dgm:cxn modelId="{2F7A5FA2-3CEF-4DD0-820A-1AE422420206}" type="presParOf" srcId="{4923A341-ECC5-4F9F-9BB1-09C93CB8BD1D}" destId="{1314BA19-CDBD-46EF-95A4-A1CC00354148}" srcOrd="1" destOrd="0" presId="urn:microsoft.com/office/officeart/2005/8/layout/hierarchy1"/>
    <dgm:cxn modelId="{860D6F10-C2F4-4E3A-B746-AE6245969FB2}" type="presParOf" srcId="{1314BA19-CDBD-46EF-95A4-A1CC00354148}" destId="{B678F87D-F914-4DB2-8469-75E256D2999E}" srcOrd="0" destOrd="0" presId="urn:microsoft.com/office/officeart/2005/8/layout/hierarchy1"/>
    <dgm:cxn modelId="{33F36A94-6A31-4F1C-AC35-DA7135FA37AC}" type="presParOf" srcId="{1314BA19-CDBD-46EF-95A4-A1CC00354148}" destId="{05DD83A1-1AF9-4D66-AD30-A53EC60052A2}" srcOrd="1" destOrd="0" presId="urn:microsoft.com/office/officeart/2005/8/layout/hierarchy1"/>
    <dgm:cxn modelId="{F5221D9A-8C2D-4572-8442-9F2E76E2D895}" type="presParOf" srcId="{05DD83A1-1AF9-4D66-AD30-A53EC60052A2}" destId="{1D981582-227C-4A48-A06B-A12904BA876A}" srcOrd="0" destOrd="0" presId="urn:microsoft.com/office/officeart/2005/8/layout/hierarchy1"/>
    <dgm:cxn modelId="{18C802A7-BB7E-4415-94E7-52D33D2C0327}" type="presParOf" srcId="{1D981582-227C-4A48-A06B-A12904BA876A}" destId="{83CED231-AC56-4779-85CD-CD4A82669A22}" srcOrd="0" destOrd="0" presId="urn:microsoft.com/office/officeart/2005/8/layout/hierarchy1"/>
    <dgm:cxn modelId="{A678D9C3-0603-429C-AB64-45C7EF6ADE09}" type="presParOf" srcId="{1D981582-227C-4A48-A06B-A12904BA876A}" destId="{5A3B8370-18B3-49EC-BA0C-B573C7883A2C}" srcOrd="1" destOrd="0" presId="urn:microsoft.com/office/officeart/2005/8/layout/hierarchy1"/>
    <dgm:cxn modelId="{8489C5AA-E1FF-44EF-9898-3B2CD83D9685}" type="presParOf" srcId="{05DD83A1-1AF9-4D66-AD30-A53EC60052A2}" destId="{651DFF1F-B800-4E15-8797-D7A243AA1739}" srcOrd="1" destOrd="0" presId="urn:microsoft.com/office/officeart/2005/8/layout/hierarchy1"/>
    <dgm:cxn modelId="{6280FEE2-BC56-42FC-9FB2-38A31DBE729D}" type="presParOf" srcId="{1314BA19-CDBD-46EF-95A4-A1CC00354148}" destId="{7FC29207-A529-44CE-9994-46744B1249AE}" srcOrd="2" destOrd="0" presId="urn:microsoft.com/office/officeart/2005/8/layout/hierarchy1"/>
    <dgm:cxn modelId="{56D364DB-6D1C-44E0-87B3-9ABCD1B1DFF0}" type="presParOf" srcId="{1314BA19-CDBD-46EF-95A4-A1CC00354148}" destId="{E5ED88C3-CF43-4C06-85DE-82983C09F6F5}" srcOrd="3" destOrd="0" presId="urn:microsoft.com/office/officeart/2005/8/layout/hierarchy1"/>
    <dgm:cxn modelId="{BEF2317A-9FBF-4A7B-9EDD-D9451E3B8D70}" type="presParOf" srcId="{E5ED88C3-CF43-4C06-85DE-82983C09F6F5}" destId="{831A574F-1266-4100-8FB1-ECDE2EA61B1D}" srcOrd="0" destOrd="0" presId="urn:microsoft.com/office/officeart/2005/8/layout/hierarchy1"/>
    <dgm:cxn modelId="{A9069DCB-0B70-46E3-BC00-A3AF5E3708BC}" type="presParOf" srcId="{831A574F-1266-4100-8FB1-ECDE2EA61B1D}" destId="{D1B036D2-D25A-424C-8475-6DFC5A65B44F}" srcOrd="0" destOrd="0" presId="urn:microsoft.com/office/officeart/2005/8/layout/hierarchy1"/>
    <dgm:cxn modelId="{2C5C2948-FBE4-420B-9894-167A14821001}" type="presParOf" srcId="{831A574F-1266-4100-8FB1-ECDE2EA61B1D}" destId="{1985E513-CAF8-4427-B4AE-D5952B883FFF}" srcOrd="1" destOrd="0" presId="urn:microsoft.com/office/officeart/2005/8/layout/hierarchy1"/>
    <dgm:cxn modelId="{B78C642D-846A-48BD-A470-9FFD4E82D46E}" type="presParOf" srcId="{E5ED88C3-CF43-4C06-85DE-82983C09F6F5}" destId="{72A90D76-0948-48A8-8A90-577539D8EEF4}" srcOrd="1" destOrd="0" presId="urn:microsoft.com/office/officeart/2005/8/layout/hierarchy1"/>
    <dgm:cxn modelId="{2190495B-DED8-4E39-8D61-F6C5152984E5}" type="presParOf" srcId="{1314BA19-CDBD-46EF-95A4-A1CC00354148}" destId="{5275AAF1-51C3-4604-BBB9-FF00B8D7FF68}" srcOrd="4" destOrd="0" presId="urn:microsoft.com/office/officeart/2005/8/layout/hierarchy1"/>
    <dgm:cxn modelId="{120A83AF-D4E5-412E-B286-6DC2F92F8E6D}" type="presParOf" srcId="{1314BA19-CDBD-46EF-95A4-A1CC00354148}" destId="{0C3CB9C2-B910-4454-AE79-957EEE1DE42F}" srcOrd="5" destOrd="0" presId="urn:microsoft.com/office/officeart/2005/8/layout/hierarchy1"/>
    <dgm:cxn modelId="{26E11CCF-93FB-494B-987F-402A457517CB}" type="presParOf" srcId="{0C3CB9C2-B910-4454-AE79-957EEE1DE42F}" destId="{427790E2-6449-4E82-B24C-A43351CA532A}" srcOrd="0" destOrd="0" presId="urn:microsoft.com/office/officeart/2005/8/layout/hierarchy1"/>
    <dgm:cxn modelId="{7118EDA8-3325-45B3-8ED6-48EC5F3E878E}" type="presParOf" srcId="{427790E2-6449-4E82-B24C-A43351CA532A}" destId="{87C35A41-0D72-4752-BDA4-0A6CE7BCAEE2}" srcOrd="0" destOrd="0" presId="urn:microsoft.com/office/officeart/2005/8/layout/hierarchy1"/>
    <dgm:cxn modelId="{8A1A3471-49AC-4189-90B2-B2EE9B8716F4}" type="presParOf" srcId="{427790E2-6449-4E82-B24C-A43351CA532A}" destId="{7DBE9525-C762-40FB-94F3-00CC13D02EED}" srcOrd="1" destOrd="0" presId="urn:microsoft.com/office/officeart/2005/8/layout/hierarchy1"/>
    <dgm:cxn modelId="{0A4D1C55-C182-416E-B668-63A8E70EC486}" type="presParOf" srcId="{0C3CB9C2-B910-4454-AE79-957EEE1DE42F}" destId="{E234047B-F824-4BD9-8683-48B8AD1449A3}" srcOrd="1" destOrd="0" presId="urn:microsoft.com/office/officeart/2005/8/layout/hierarchy1"/>
    <dgm:cxn modelId="{22504B34-6CE6-442E-B028-E435E2D064AA}" type="presParOf" srcId="{1314BA19-CDBD-46EF-95A4-A1CC00354148}" destId="{565B0AD6-50D6-48F3-83EB-7B5945EDD04C}" srcOrd="6" destOrd="0" presId="urn:microsoft.com/office/officeart/2005/8/layout/hierarchy1"/>
    <dgm:cxn modelId="{B249E6CB-0AE5-4DDE-9121-1B274E5DA600}" type="presParOf" srcId="{1314BA19-CDBD-46EF-95A4-A1CC00354148}" destId="{49EBA128-914D-4DD9-9ECB-5BD760A9C2DB}" srcOrd="7" destOrd="0" presId="urn:microsoft.com/office/officeart/2005/8/layout/hierarchy1"/>
    <dgm:cxn modelId="{1A78D0A7-F15C-4866-B63D-1F296C9BE475}" type="presParOf" srcId="{49EBA128-914D-4DD9-9ECB-5BD760A9C2DB}" destId="{E8ECE8B4-A208-40A8-B140-3B9BE63E1BCE}" srcOrd="0" destOrd="0" presId="urn:microsoft.com/office/officeart/2005/8/layout/hierarchy1"/>
    <dgm:cxn modelId="{B961C243-482D-41B7-A547-3B3476C127D5}" type="presParOf" srcId="{E8ECE8B4-A208-40A8-B140-3B9BE63E1BCE}" destId="{685F421D-BBD1-4526-B5D2-C01EEB39B7BE}" srcOrd="0" destOrd="0" presId="urn:microsoft.com/office/officeart/2005/8/layout/hierarchy1"/>
    <dgm:cxn modelId="{3BE5E83F-84E4-437F-B407-1B57956C479E}" type="presParOf" srcId="{E8ECE8B4-A208-40A8-B140-3B9BE63E1BCE}" destId="{B796ECF7-7120-4C69-9DAD-A67A1B422B35}" srcOrd="1" destOrd="0" presId="urn:microsoft.com/office/officeart/2005/8/layout/hierarchy1"/>
    <dgm:cxn modelId="{110A2F6C-1FC2-4097-B851-D2330882AF7D}" type="presParOf" srcId="{49EBA128-914D-4DD9-9ECB-5BD760A9C2DB}" destId="{0E4A3DE0-AFE5-4B5C-B61B-BFC397E51878}" srcOrd="1" destOrd="0" presId="urn:microsoft.com/office/officeart/2005/8/layout/hierarchy1"/>
    <dgm:cxn modelId="{BD78EBA4-F743-4295-9557-FE8EF71040A4}" type="presParOf" srcId="{050EBAFA-F302-4F4C-8567-DA68E6C814D5}" destId="{FB9159AD-BB2B-43F0-907A-2BF2D3AF4080}" srcOrd="2" destOrd="0" presId="urn:microsoft.com/office/officeart/2005/8/layout/hierarchy1"/>
    <dgm:cxn modelId="{5CFEAD75-0CCD-408A-AB6B-9AE673612D30}" type="presParOf" srcId="{050EBAFA-F302-4F4C-8567-DA68E6C814D5}" destId="{563DC576-E385-40D3-A0B2-F037FA72584E}" srcOrd="3" destOrd="0" presId="urn:microsoft.com/office/officeart/2005/8/layout/hierarchy1"/>
    <dgm:cxn modelId="{12A05857-1028-4E87-85BA-66B25613AC59}" type="presParOf" srcId="{563DC576-E385-40D3-A0B2-F037FA72584E}" destId="{5C213029-529E-4BF6-ABC1-23DB6D3E1EE6}" srcOrd="0" destOrd="0" presId="urn:microsoft.com/office/officeart/2005/8/layout/hierarchy1"/>
    <dgm:cxn modelId="{3FD2E00D-6F31-479C-B1C4-26C4B963315A}" type="presParOf" srcId="{5C213029-529E-4BF6-ABC1-23DB6D3E1EE6}" destId="{7D55006E-AB66-41AA-9803-E10C8DA276A7}" srcOrd="0" destOrd="0" presId="urn:microsoft.com/office/officeart/2005/8/layout/hierarchy1"/>
    <dgm:cxn modelId="{9379371E-7187-4C20-9311-E2B32AD591B1}" type="presParOf" srcId="{5C213029-529E-4BF6-ABC1-23DB6D3E1EE6}" destId="{11A14BD8-E279-4C11-9FBD-A804A966F02D}" srcOrd="1" destOrd="0" presId="urn:microsoft.com/office/officeart/2005/8/layout/hierarchy1"/>
    <dgm:cxn modelId="{A436D6C8-5FC8-47A7-9905-6D5AD4FC7EA5}" type="presParOf" srcId="{563DC576-E385-40D3-A0B2-F037FA72584E}" destId="{05B14853-83D0-4FC3-BF43-3D0F7368732A}" srcOrd="1" destOrd="0" presId="urn:microsoft.com/office/officeart/2005/8/layout/hierarchy1"/>
    <dgm:cxn modelId="{A2B76EDD-35BE-426C-B233-BD8129086312}" type="presParOf" srcId="{050EBAFA-F302-4F4C-8567-DA68E6C814D5}" destId="{3205F0D9-09CE-4894-AFDE-3FE63C274C5E}" srcOrd="4" destOrd="0" presId="urn:microsoft.com/office/officeart/2005/8/layout/hierarchy1"/>
    <dgm:cxn modelId="{E5E4F7FA-E79C-4127-9033-AE251BDCFE15}" type="presParOf" srcId="{050EBAFA-F302-4F4C-8567-DA68E6C814D5}" destId="{2C6A897F-22F8-4023-9C4A-DA1EDB1DCCF9}" srcOrd="5" destOrd="0" presId="urn:microsoft.com/office/officeart/2005/8/layout/hierarchy1"/>
    <dgm:cxn modelId="{65E262E9-E5EF-4E81-9B98-BC5D38A3FA9D}" type="presParOf" srcId="{2C6A897F-22F8-4023-9C4A-DA1EDB1DCCF9}" destId="{41D9B2D6-C9BD-4E4F-A829-59A213564BB4}" srcOrd="0" destOrd="0" presId="urn:microsoft.com/office/officeart/2005/8/layout/hierarchy1"/>
    <dgm:cxn modelId="{65CE60EF-9A50-44F2-AA25-AC60E7DF2C9A}" type="presParOf" srcId="{41D9B2D6-C9BD-4E4F-A829-59A213564BB4}" destId="{5D44B021-2DEF-4BBD-89CB-DE79F27DEDC9}" srcOrd="0" destOrd="0" presId="urn:microsoft.com/office/officeart/2005/8/layout/hierarchy1"/>
    <dgm:cxn modelId="{1E768437-06EF-4721-8DBD-C0675434D223}" type="presParOf" srcId="{41D9B2D6-C9BD-4E4F-A829-59A213564BB4}" destId="{198E43BC-DC51-4E04-BCDF-A8952EB698EB}" srcOrd="1" destOrd="0" presId="urn:microsoft.com/office/officeart/2005/8/layout/hierarchy1"/>
    <dgm:cxn modelId="{17413FA5-97C3-487A-810F-FA98AFACB921}" type="presParOf" srcId="{2C6A897F-22F8-4023-9C4A-DA1EDB1DCCF9}" destId="{D4DD245F-69FC-471B-BC14-767195EC5B4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1DEE78-36D4-4089-BE7C-03FE3A548082}"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ca-ES"/>
        </a:p>
      </dgm:t>
    </dgm:pt>
    <dgm:pt modelId="{8FF18181-103A-4CAC-B5E6-39E4D5A85AA2}">
      <dgm:prSet custT="1"/>
      <dgm:spPr/>
      <dgm:t>
        <a:bodyPr/>
        <a:lstStyle/>
        <a:p>
          <a:pPr algn="ctr" rtl="0"/>
          <a:r>
            <a:rPr lang="ca-ES" sz="2500" b="1" dirty="0" smtClean="0">
              <a:latin typeface="Adobe Garamond Pro Bold" pitchFamily="18" charset="0"/>
            </a:rPr>
            <a:t> Oberts a la societat</a:t>
          </a:r>
          <a:endParaRPr lang="es-ES_tradnl" sz="2500" b="1" dirty="0">
            <a:latin typeface="Adobe Garamond Pro Bold" pitchFamily="18" charset="0"/>
          </a:endParaRPr>
        </a:p>
      </dgm:t>
    </dgm:pt>
    <dgm:pt modelId="{85C7363D-71F6-4CB6-A331-EC93B0E6DDC3}" type="parTrans" cxnId="{994DC337-9B61-43CC-A52E-F3906AF96F59}">
      <dgm:prSet/>
      <dgm:spPr/>
      <dgm:t>
        <a:bodyPr/>
        <a:lstStyle/>
        <a:p>
          <a:pPr algn="ctr"/>
          <a:endParaRPr lang="ca-ES" sz="2500" b="1">
            <a:solidFill>
              <a:schemeClr val="tx1"/>
            </a:solidFill>
            <a:latin typeface="Adobe Garamond Pro Bold" pitchFamily="18" charset="0"/>
          </a:endParaRPr>
        </a:p>
      </dgm:t>
    </dgm:pt>
    <dgm:pt modelId="{13CD56E8-6AA3-4913-BC80-8F311CBA6796}" type="sibTrans" cxnId="{994DC337-9B61-43CC-A52E-F3906AF96F59}">
      <dgm:prSet/>
      <dgm:spPr/>
      <dgm:t>
        <a:bodyPr/>
        <a:lstStyle/>
        <a:p>
          <a:pPr algn="ctr"/>
          <a:endParaRPr lang="ca-ES" sz="2500" b="1">
            <a:solidFill>
              <a:schemeClr val="tx1"/>
            </a:solidFill>
            <a:latin typeface="Adobe Garamond Pro Bold" pitchFamily="18" charset="0"/>
          </a:endParaRPr>
        </a:p>
      </dgm:t>
    </dgm:pt>
    <dgm:pt modelId="{A5C5DAAA-4A7E-4D50-9DB4-25E8C589EB00}">
      <dgm:prSet custT="1"/>
      <dgm:spPr/>
      <dgm:t>
        <a:bodyPr/>
        <a:lstStyle/>
        <a:p>
          <a:pPr algn="ctr" rtl="0"/>
          <a:r>
            <a:rPr lang="ca-ES" sz="2500" b="1" dirty="0" smtClean="0">
              <a:latin typeface="Adobe Garamond Pro Bold" pitchFamily="18" charset="0"/>
            </a:rPr>
            <a:t>Projecte pedagògic propi</a:t>
          </a:r>
          <a:endParaRPr lang="es-ES_tradnl" sz="2500" b="1" dirty="0">
            <a:latin typeface="Adobe Garamond Pro Bold" pitchFamily="18" charset="0"/>
          </a:endParaRPr>
        </a:p>
      </dgm:t>
    </dgm:pt>
    <dgm:pt modelId="{C2FB1579-EB22-4699-8386-56063DED604E}" type="parTrans" cxnId="{A1B4A86E-0A87-48CD-8459-07618E06E33A}">
      <dgm:prSet/>
      <dgm:spPr/>
      <dgm:t>
        <a:bodyPr/>
        <a:lstStyle/>
        <a:p>
          <a:pPr algn="ctr"/>
          <a:endParaRPr lang="ca-ES" sz="2500" b="1">
            <a:solidFill>
              <a:schemeClr val="tx1"/>
            </a:solidFill>
            <a:latin typeface="Adobe Garamond Pro Bold" pitchFamily="18" charset="0"/>
          </a:endParaRPr>
        </a:p>
      </dgm:t>
    </dgm:pt>
    <dgm:pt modelId="{4CDA1ECD-17F5-43BC-A685-C555F390DB5A}" type="sibTrans" cxnId="{A1B4A86E-0A87-48CD-8459-07618E06E33A}">
      <dgm:prSet/>
      <dgm:spPr/>
      <dgm:t>
        <a:bodyPr/>
        <a:lstStyle/>
        <a:p>
          <a:pPr algn="ctr"/>
          <a:endParaRPr lang="ca-ES" sz="2500" b="1">
            <a:solidFill>
              <a:schemeClr val="tx1"/>
            </a:solidFill>
            <a:latin typeface="Adobe Garamond Pro Bold" pitchFamily="18" charset="0"/>
          </a:endParaRPr>
        </a:p>
      </dgm:t>
    </dgm:pt>
    <dgm:pt modelId="{188EF7A6-D7CC-4F91-BF86-838E242DA7C5}">
      <dgm:prSet custT="1"/>
      <dgm:spPr/>
      <dgm:t>
        <a:bodyPr/>
        <a:lstStyle/>
        <a:p>
          <a:pPr algn="ctr" rtl="0"/>
          <a:r>
            <a:rPr lang="ca-ES" sz="2500" b="1" dirty="0" smtClean="0">
              <a:latin typeface="Adobe Garamond Pro Bold" pitchFamily="18" charset="0"/>
            </a:rPr>
            <a:t>Qualitat i millora contínues</a:t>
          </a:r>
          <a:endParaRPr lang="es-ES_tradnl" sz="2500" b="1" dirty="0">
            <a:latin typeface="Adobe Garamond Pro Bold" pitchFamily="18" charset="0"/>
          </a:endParaRPr>
        </a:p>
      </dgm:t>
    </dgm:pt>
    <dgm:pt modelId="{874EC5FA-FB2D-4D12-8320-A51522FAA007}" type="parTrans" cxnId="{AA14E6EF-604B-46BC-8588-8B21C7F3E9A9}">
      <dgm:prSet/>
      <dgm:spPr/>
      <dgm:t>
        <a:bodyPr/>
        <a:lstStyle/>
        <a:p>
          <a:pPr algn="ctr"/>
          <a:endParaRPr lang="ca-ES" sz="2500" b="1">
            <a:solidFill>
              <a:schemeClr val="tx1"/>
            </a:solidFill>
            <a:latin typeface="Adobe Garamond Pro Bold" pitchFamily="18" charset="0"/>
          </a:endParaRPr>
        </a:p>
      </dgm:t>
    </dgm:pt>
    <dgm:pt modelId="{0D2326A3-DCAA-453D-ABAC-C62B90DB54B0}" type="sibTrans" cxnId="{AA14E6EF-604B-46BC-8588-8B21C7F3E9A9}">
      <dgm:prSet/>
      <dgm:spPr/>
      <dgm:t>
        <a:bodyPr/>
        <a:lstStyle/>
        <a:p>
          <a:pPr algn="ctr"/>
          <a:endParaRPr lang="ca-ES" sz="2500" b="1">
            <a:solidFill>
              <a:schemeClr val="tx1"/>
            </a:solidFill>
            <a:latin typeface="Adobe Garamond Pro Bold" pitchFamily="18" charset="0"/>
          </a:endParaRPr>
        </a:p>
      </dgm:t>
    </dgm:pt>
    <dgm:pt modelId="{B38DD134-3E72-49CE-A4BA-80D7A969EFC5}">
      <dgm:prSet custT="1"/>
      <dgm:spPr/>
      <dgm:t>
        <a:bodyPr/>
        <a:lstStyle/>
        <a:p>
          <a:pPr algn="ctr" rtl="0"/>
          <a:r>
            <a:rPr lang="ca-ES" sz="2500" b="1" dirty="0" smtClean="0">
              <a:solidFill>
                <a:schemeClr val="tx1"/>
              </a:solidFill>
              <a:latin typeface="Adobe Garamond Pro Bold" pitchFamily="18" charset="0"/>
            </a:rPr>
            <a:t>Compromís família-escola</a:t>
          </a:r>
          <a:endParaRPr lang="ca-ES" sz="2500" b="1" dirty="0">
            <a:solidFill>
              <a:schemeClr val="tx1"/>
            </a:solidFill>
            <a:latin typeface="Adobe Garamond Pro Bold" pitchFamily="18" charset="0"/>
          </a:endParaRPr>
        </a:p>
      </dgm:t>
    </dgm:pt>
    <dgm:pt modelId="{1E404A52-D0C3-454C-8D93-C6CA70E7F1EB}" type="parTrans" cxnId="{3491420B-5818-46FE-9989-7E78FE78D81A}">
      <dgm:prSet/>
      <dgm:spPr/>
      <dgm:t>
        <a:bodyPr/>
        <a:lstStyle/>
        <a:p>
          <a:pPr algn="ctr"/>
          <a:endParaRPr lang="ca-ES" sz="2500" b="1">
            <a:solidFill>
              <a:schemeClr val="tx1"/>
            </a:solidFill>
            <a:latin typeface="Adobe Garamond Pro Bold" pitchFamily="18" charset="0"/>
          </a:endParaRPr>
        </a:p>
      </dgm:t>
    </dgm:pt>
    <dgm:pt modelId="{6164724C-B851-4A52-99B5-4781C2F03884}" type="sibTrans" cxnId="{3491420B-5818-46FE-9989-7E78FE78D81A}">
      <dgm:prSet/>
      <dgm:spPr/>
      <dgm:t>
        <a:bodyPr/>
        <a:lstStyle/>
        <a:p>
          <a:pPr algn="ctr"/>
          <a:endParaRPr lang="ca-ES" sz="2500" b="1">
            <a:solidFill>
              <a:schemeClr val="tx1"/>
            </a:solidFill>
            <a:latin typeface="Adobe Garamond Pro Bold" pitchFamily="18" charset="0"/>
          </a:endParaRPr>
        </a:p>
      </dgm:t>
    </dgm:pt>
    <dgm:pt modelId="{1B977BD6-BBF5-42BB-8B84-F066CB6EC0F4}">
      <dgm:prSet custT="1"/>
      <dgm:spPr/>
      <dgm:t>
        <a:bodyPr/>
        <a:lstStyle/>
        <a:p>
          <a:pPr algn="ctr" rtl="0"/>
          <a:r>
            <a:rPr lang="ca-ES" sz="2500" b="1" dirty="0" smtClean="0">
              <a:solidFill>
                <a:schemeClr val="tx1"/>
              </a:solidFill>
              <a:latin typeface="Adobe Garamond Pro Bold" pitchFamily="18" charset="0"/>
            </a:rPr>
            <a:t>Cohesió entre les etapes</a:t>
          </a:r>
          <a:endParaRPr lang="ca-ES" sz="2500" b="1" dirty="0">
            <a:solidFill>
              <a:schemeClr val="tx1"/>
            </a:solidFill>
            <a:latin typeface="Adobe Garamond Pro Bold" pitchFamily="18" charset="0"/>
          </a:endParaRPr>
        </a:p>
      </dgm:t>
    </dgm:pt>
    <dgm:pt modelId="{80CD3D9B-FC2E-4835-A15F-2D043AD78DB5}" type="parTrans" cxnId="{1679290D-7C38-4A72-B6FE-60979B222B4F}">
      <dgm:prSet/>
      <dgm:spPr/>
      <dgm:t>
        <a:bodyPr/>
        <a:lstStyle/>
        <a:p>
          <a:pPr algn="ctr"/>
          <a:endParaRPr lang="ca-ES" sz="2500" b="1">
            <a:solidFill>
              <a:schemeClr val="tx1"/>
            </a:solidFill>
            <a:latin typeface="Adobe Garamond Pro Bold" pitchFamily="18" charset="0"/>
          </a:endParaRPr>
        </a:p>
      </dgm:t>
    </dgm:pt>
    <dgm:pt modelId="{DC487A8C-CDC2-42D1-8D14-35876A8FCEF2}" type="sibTrans" cxnId="{1679290D-7C38-4A72-B6FE-60979B222B4F}">
      <dgm:prSet/>
      <dgm:spPr/>
      <dgm:t>
        <a:bodyPr/>
        <a:lstStyle/>
        <a:p>
          <a:pPr algn="ctr"/>
          <a:endParaRPr lang="ca-ES" sz="2500" b="1">
            <a:solidFill>
              <a:schemeClr val="tx1"/>
            </a:solidFill>
            <a:latin typeface="Adobe Garamond Pro Bold" pitchFamily="18" charset="0"/>
          </a:endParaRPr>
        </a:p>
      </dgm:t>
    </dgm:pt>
    <dgm:pt modelId="{425CD162-72B4-4671-888F-B2C38DC9D465}">
      <dgm:prSet custT="1"/>
      <dgm:spPr/>
      <dgm:t>
        <a:bodyPr/>
        <a:lstStyle/>
        <a:p>
          <a:pPr algn="ctr" rtl="0"/>
          <a:r>
            <a:rPr lang="ca-ES" sz="2500" b="1" dirty="0" smtClean="0">
              <a:solidFill>
                <a:schemeClr val="tx1"/>
              </a:solidFill>
              <a:latin typeface="Adobe Garamond Pro Bold" pitchFamily="18" charset="0"/>
            </a:rPr>
            <a:t>Esforç, responsabilitat i esperit de superació</a:t>
          </a:r>
          <a:endParaRPr lang="ca-ES" sz="2500" b="1" dirty="0">
            <a:solidFill>
              <a:schemeClr val="tx1"/>
            </a:solidFill>
            <a:latin typeface="Adobe Garamond Pro Bold" pitchFamily="18" charset="0"/>
          </a:endParaRPr>
        </a:p>
      </dgm:t>
    </dgm:pt>
    <dgm:pt modelId="{63CD3865-3741-463E-80B1-66E5F8F68CDC}" type="parTrans" cxnId="{E549F5A0-DBA1-4211-A8E9-9D95492387A7}">
      <dgm:prSet/>
      <dgm:spPr/>
      <dgm:t>
        <a:bodyPr/>
        <a:lstStyle/>
        <a:p>
          <a:pPr algn="ctr"/>
          <a:endParaRPr lang="ca-ES" sz="2500" b="1">
            <a:solidFill>
              <a:schemeClr val="tx1"/>
            </a:solidFill>
            <a:latin typeface="Adobe Garamond Pro Bold" pitchFamily="18" charset="0"/>
          </a:endParaRPr>
        </a:p>
      </dgm:t>
    </dgm:pt>
    <dgm:pt modelId="{97C0B2CF-64B3-49EA-8895-1C3F4059FDBA}" type="sibTrans" cxnId="{E549F5A0-DBA1-4211-A8E9-9D95492387A7}">
      <dgm:prSet/>
      <dgm:spPr/>
      <dgm:t>
        <a:bodyPr/>
        <a:lstStyle/>
        <a:p>
          <a:pPr algn="ctr"/>
          <a:endParaRPr lang="ca-ES" sz="2500" b="1">
            <a:solidFill>
              <a:schemeClr val="tx1"/>
            </a:solidFill>
            <a:latin typeface="Adobe Garamond Pro Bold" pitchFamily="18" charset="0"/>
          </a:endParaRPr>
        </a:p>
      </dgm:t>
    </dgm:pt>
    <dgm:pt modelId="{82512082-A70C-4F55-B48F-FD0E08E23FC6}">
      <dgm:prSet custT="1"/>
      <dgm:spPr/>
      <dgm:t>
        <a:bodyPr/>
        <a:lstStyle/>
        <a:p>
          <a:pPr algn="ctr" rtl="0"/>
          <a:r>
            <a:rPr lang="ca-ES" sz="2500" b="1" dirty="0" smtClean="0">
              <a:solidFill>
                <a:schemeClr val="tx1"/>
              </a:solidFill>
              <a:latin typeface="Adobe Garamond Pro Bold" pitchFamily="18" charset="0"/>
            </a:rPr>
            <a:t>Bon nivell acadèmic</a:t>
          </a:r>
          <a:endParaRPr lang="ca-ES" sz="2500" b="1" dirty="0">
            <a:solidFill>
              <a:schemeClr val="tx1"/>
            </a:solidFill>
            <a:latin typeface="Adobe Garamond Pro Bold" pitchFamily="18" charset="0"/>
          </a:endParaRPr>
        </a:p>
      </dgm:t>
    </dgm:pt>
    <dgm:pt modelId="{EFC30B24-5B44-49BC-8059-81430100DFD0}" type="parTrans" cxnId="{583D5759-161D-471A-9F82-A871EA3AAF52}">
      <dgm:prSet/>
      <dgm:spPr/>
      <dgm:t>
        <a:bodyPr/>
        <a:lstStyle/>
        <a:p>
          <a:pPr algn="ctr"/>
          <a:endParaRPr lang="ca-ES" sz="2500" b="1">
            <a:solidFill>
              <a:schemeClr val="tx1"/>
            </a:solidFill>
            <a:latin typeface="Adobe Garamond Pro Bold" pitchFamily="18" charset="0"/>
          </a:endParaRPr>
        </a:p>
      </dgm:t>
    </dgm:pt>
    <dgm:pt modelId="{CE3EA2CD-4C09-4842-8DBF-F76109D49591}" type="sibTrans" cxnId="{583D5759-161D-471A-9F82-A871EA3AAF52}">
      <dgm:prSet/>
      <dgm:spPr/>
      <dgm:t>
        <a:bodyPr/>
        <a:lstStyle/>
        <a:p>
          <a:pPr algn="ctr"/>
          <a:endParaRPr lang="ca-ES" sz="2500" b="1">
            <a:solidFill>
              <a:schemeClr val="tx1"/>
            </a:solidFill>
            <a:latin typeface="Adobe Garamond Pro Bold" pitchFamily="18" charset="0"/>
          </a:endParaRPr>
        </a:p>
      </dgm:t>
    </dgm:pt>
    <dgm:pt modelId="{5F503A5D-F312-4F99-B1E5-E481582232D8}" type="pres">
      <dgm:prSet presAssocID="{1A1DEE78-36D4-4089-BE7C-03FE3A548082}" presName="linear" presStyleCnt="0">
        <dgm:presLayoutVars>
          <dgm:animLvl val="lvl"/>
          <dgm:resizeHandles val="exact"/>
        </dgm:presLayoutVars>
      </dgm:prSet>
      <dgm:spPr/>
      <dgm:t>
        <a:bodyPr/>
        <a:lstStyle/>
        <a:p>
          <a:endParaRPr lang="es-ES"/>
        </a:p>
      </dgm:t>
    </dgm:pt>
    <dgm:pt modelId="{FD1A37F5-DEA7-44D9-91B6-000F3C0D7D40}" type="pres">
      <dgm:prSet presAssocID="{8FF18181-103A-4CAC-B5E6-39E4D5A85AA2}" presName="parentText" presStyleLbl="node1" presStyleIdx="0" presStyleCnt="7" custLinFactY="-10601" custLinFactNeighborX="1124" custLinFactNeighborY="-100000">
        <dgm:presLayoutVars>
          <dgm:chMax val="0"/>
          <dgm:bulletEnabled val="1"/>
        </dgm:presLayoutVars>
      </dgm:prSet>
      <dgm:spPr/>
      <dgm:t>
        <a:bodyPr/>
        <a:lstStyle/>
        <a:p>
          <a:endParaRPr lang="es-ES"/>
        </a:p>
      </dgm:t>
    </dgm:pt>
    <dgm:pt modelId="{8A25415B-D9E8-482E-9101-C75E535AB04D}" type="pres">
      <dgm:prSet presAssocID="{13CD56E8-6AA3-4913-BC80-8F311CBA6796}" presName="spacer" presStyleCnt="0"/>
      <dgm:spPr/>
    </dgm:pt>
    <dgm:pt modelId="{831CF5B4-F676-4598-8B6A-C7DDC22A6EC4}" type="pres">
      <dgm:prSet presAssocID="{A5C5DAAA-4A7E-4D50-9DB4-25E8C589EB00}" presName="parentText" presStyleLbl="node1" presStyleIdx="1" presStyleCnt="7">
        <dgm:presLayoutVars>
          <dgm:chMax val="0"/>
          <dgm:bulletEnabled val="1"/>
        </dgm:presLayoutVars>
      </dgm:prSet>
      <dgm:spPr/>
      <dgm:t>
        <a:bodyPr/>
        <a:lstStyle/>
        <a:p>
          <a:endParaRPr lang="es-ES"/>
        </a:p>
      </dgm:t>
    </dgm:pt>
    <dgm:pt modelId="{2F2CA357-2B94-4794-8511-4A8F4D83ACF8}" type="pres">
      <dgm:prSet presAssocID="{4CDA1ECD-17F5-43BC-A685-C555F390DB5A}" presName="spacer" presStyleCnt="0"/>
      <dgm:spPr/>
    </dgm:pt>
    <dgm:pt modelId="{965EAE12-309C-4DA3-81AD-E2CB412E02EE}" type="pres">
      <dgm:prSet presAssocID="{188EF7A6-D7CC-4F91-BF86-838E242DA7C5}" presName="parentText" presStyleLbl="node1" presStyleIdx="2" presStyleCnt="7">
        <dgm:presLayoutVars>
          <dgm:chMax val="0"/>
          <dgm:bulletEnabled val="1"/>
        </dgm:presLayoutVars>
      </dgm:prSet>
      <dgm:spPr/>
      <dgm:t>
        <a:bodyPr/>
        <a:lstStyle/>
        <a:p>
          <a:endParaRPr lang="es-ES"/>
        </a:p>
      </dgm:t>
    </dgm:pt>
    <dgm:pt modelId="{63B6CB19-CF2E-407D-83D1-4311411C8DB2}" type="pres">
      <dgm:prSet presAssocID="{0D2326A3-DCAA-453D-ABAC-C62B90DB54B0}" presName="spacer" presStyleCnt="0"/>
      <dgm:spPr/>
    </dgm:pt>
    <dgm:pt modelId="{CD5D4FA6-1561-4770-A3F4-A02DB7F25E40}" type="pres">
      <dgm:prSet presAssocID="{B38DD134-3E72-49CE-A4BA-80D7A969EFC5}" presName="parentText" presStyleLbl="node1" presStyleIdx="3" presStyleCnt="7">
        <dgm:presLayoutVars>
          <dgm:chMax val="0"/>
          <dgm:bulletEnabled val="1"/>
        </dgm:presLayoutVars>
      </dgm:prSet>
      <dgm:spPr/>
      <dgm:t>
        <a:bodyPr/>
        <a:lstStyle/>
        <a:p>
          <a:endParaRPr lang="es-ES"/>
        </a:p>
      </dgm:t>
    </dgm:pt>
    <dgm:pt modelId="{B3585165-349F-408C-AC44-D58264E36B67}" type="pres">
      <dgm:prSet presAssocID="{6164724C-B851-4A52-99B5-4781C2F03884}" presName="spacer" presStyleCnt="0"/>
      <dgm:spPr/>
    </dgm:pt>
    <dgm:pt modelId="{E0E1958F-6A60-462D-AF00-852E2CDD95AF}" type="pres">
      <dgm:prSet presAssocID="{1B977BD6-BBF5-42BB-8B84-F066CB6EC0F4}" presName="parentText" presStyleLbl="node1" presStyleIdx="4" presStyleCnt="7">
        <dgm:presLayoutVars>
          <dgm:chMax val="0"/>
          <dgm:bulletEnabled val="1"/>
        </dgm:presLayoutVars>
      </dgm:prSet>
      <dgm:spPr/>
      <dgm:t>
        <a:bodyPr/>
        <a:lstStyle/>
        <a:p>
          <a:endParaRPr lang="es-ES"/>
        </a:p>
      </dgm:t>
    </dgm:pt>
    <dgm:pt modelId="{61E74A28-8165-40DD-A35C-17A1F1CFB42D}" type="pres">
      <dgm:prSet presAssocID="{DC487A8C-CDC2-42D1-8D14-35876A8FCEF2}" presName="spacer" presStyleCnt="0"/>
      <dgm:spPr/>
    </dgm:pt>
    <dgm:pt modelId="{DE29BF38-4DD3-4D99-B6C1-DC946970D0CB}" type="pres">
      <dgm:prSet presAssocID="{425CD162-72B4-4671-888F-B2C38DC9D465}" presName="parentText" presStyleLbl="node1" presStyleIdx="5" presStyleCnt="7">
        <dgm:presLayoutVars>
          <dgm:chMax val="0"/>
          <dgm:bulletEnabled val="1"/>
        </dgm:presLayoutVars>
      </dgm:prSet>
      <dgm:spPr/>
      <dgm:t>
        <a:bodyPr/>
        <a:lstStyle/>
        <a:p>
          <a:endParaRPr lang="es-ES"/>
        </a:p>
      </dgm:t>
    </dgm:pt>
    <dgm:pt modelId="{672C9693-3292-49C5-8A2C-BB2F68E234CE}" type="pres">
      <dgm:prSet presAssocID="{97C0B2CF-64B3-49EA-8895-1C3F4059FDBA}" presName="spacer" presStyleCnt="0"/>
      <dgm:spPr/>
    </dgm:pt>
    <dgm:pt modelId="{1419496C-0212-48F9-885B-445AA483B54A}" type="pres">
      <dgm:prSet presAssocID="{82512082-A70C-4F55-B48F-FD0E08E23FC6}" presName="parentText" presStyleLbl="node1" presStyleIdx="6" presStyleCnt="7">
        <dgm:presLayoutVars>
          <dgm:chMax val="0"/>
          <dgm:bulletEnabled val="1"/>
        </dgm:presLayoutVars>
      </dgm:prSet>
      <dgm:spPr/>
      <dgm:t>
        <a:bodyPr/>
        <a:lstStyle/>
        <a:p>
          <a:endParaRPr lang="es-ES"/>
        </a:p>
      </dgm:t>
    </dgm:pt>
  </dgm:ptLst>
  <dgm:cxnLst>
    <dgm:cxn modelId="{5F8D3C4D-78ED-44F8-AB74-FD8E9DE40F99}" type="presOf" srcId="{8FF18181-103A-4CAC-B5E6-39E4D5A85AA2}" destId="{FD1A37F5-DEA7-44D9-91B6-000F3C0D7D40}" srcOrd="0" destOrd="0" presId="urn:microsoft.com/office/officeart/2005/8/layout/vList2"/>
    <dgm:cxn modelId="{A1B4A86E-0A87-48CD-8459-07618E06E33A}" srcId="{1A1DEE78-36D4-4089-BE7C-03FE3A548082}" destId="{A5C5DAAA-4A7E-4D50-9DB4-25E8C589EB00}" srcOrd="1" destOrd="0" parTransId="{C2FB1579-EB22-4699-8386-56063DED604E}" sibTransId="{4CDA1ECD-17F5-43BC-A685-C555F390DB5A}"/>
    <dgm:cxn modelId="{994DC337-9B61-43CC-A52E-F3906AF96F59}" srcId="{1A1DEE78-36D4-4089-BE7C-03FE3A548082}" destId="{8FF18181-103A-4CAC-B5E6-39E4D5A85AA2}" srcOrd="0" destOrd="0" parTransId="{85C7363D-71F6-4CB6-A331-EC93B0E6DDC3}" sibTransId="{13CD56E8-6AA3-4913-BC80-8F311CBA6796}"/>
    <dgm:cxn modelId="{E549F5A0-DBA1-4211-A8E9-9D95492387A7}" srcId="{1A1DEE78-36D4-4089-BE7C-03FE3A548082}" destId="{425CD162-72B4-4671-888F-B2C38DC9D465}" srcOrd="5" destOrd="0" parTransId="{63CD3865-3741-463E-80B1-66E5F8F68CDC}" sibTransId="{97C0B2CF-64B3-49EA-8895-1C3F4059FDBA}"/>
    <dgm:cxn modelId="{A9CEC051-5030-4B33-AC85-45900018B757}" type="presOf" srcId="{82512082-A70C-4F55-B48F-FD0E08E23FC6}" destId="{1419496C-0212-48F9-885B-445AA483B54A}" srcOrd="0" destOrd="0" presId="urn:microsoft.com/office/officeart/2005/8/layout/vList2"/>
    <dgm:cxn modelId="{C7D6B782-2F71-4C36-B3BC-944D407351C4}" type="presOf" srcId="{A5C5DAAA-4A7E-4D50-9DB4-25E8C589EB00}" destId="{831CF5B4-F676-4598-8B6A-C7DDC22A6EC4}" srcOrd="0" destOrd="0" presId="urn:microsoft.com/office/officeart/2005/8/layout/vList2"/>
    <dgm:cxn modelId="{5ADF8927-EE33-4C38-A19E-AB20DB11457E}" type="presOf" srcId="{1B977BD6-BBF5-42BB-8B84-F066CB6EC0F4}" destId="{E0E1958F-6A60-462D-AF00-852E2CDD95AF}" srcOrd="0" destOrd="0" presId="urn:microsoft.com/office/officeart/2005/8/layout/vList2"/>
    <dgm:cxn modelId="{3491420B-5818-46FE-9989-7E78FE78D81A}" srcId="{1A1DEE78-36D4-4089-BE7C-03FE3A548082}" destId="{B38DD134-3E72-49CE-A4BA-80D7A969EFC5}" srcOrd="3" destOrd="0" parTransId="{1E404A52-D0C3-454C-8D93-C6CA70E7F1EB}" sibTransId="{6164724C-B851-4A52-99B5-4781C2F03884}"/>
    <dgm:cxn modelId="{AD0E61A0-4468-499F-A197-1D43E3FE1920}" type="presOf" srcId="{1A1DEE78-36D4-4089-BE7C-03FE3A548082}" destId="{5F503A5D-F312-4F99-B1E5-E481582232D8}" srcOrd="0" destOrd="0" presId="urn:microsoft.com/office/officeart/2005/8/layout/vList2"/>
    <dgm:cxn modelId="{1679290D-7C38-4A72-B6FE-60979B222B4F}" srcId="{1A1DEE78-36D4-4089-BE7C-03FE3A548082}" destId="{1B977BD6-BBF5-42BB-8B84-F066CB6EC0F4}" srcOrd="4" destOrd="0" parTransId="{80CD3D9B-FC2E-4835-A15F-2D043AD78DB5}" sibTransId="{DC487A8C-CDC2-42D1-8D14-35876A8FCEF2}"/>
    <dgm:cxn modelId="{2735162C-CC33-45B4-BEB0-1C35E8AF3ABD}" type="presOf" srcId="{188EF7A6-D7CC-4F91-BF86-838E242DA7C5}" destId="{965EAE12-309C-4DA3-81AD-E2CB412E02EE}" srcOrd="0" destOrd="0" presId="urn:microsoft.com/office/officeart/2005/8/layout/vList2"/>
    <dgm:cxn modelId="{80272A96-C4C5-4EC0-AD24-728EA9AD278C}" type="presOf" srcId="{B38DD134-3E72-49CE-A4BA-80D7A969EFC5}" destId="{CD5D4FA6-1561-4770-A3F4-A02DB7F25E40}" srcOrd="0" destOrd="0" presId="urn:microsoft.com/office/officeart/2005/8/layout/vList2"/>
    <dgm:cxn modelId="{AA14E6EF-604B-46BC-8588-8B21C7F3E9A9}" srcId="{1A1DEE78-36D4-4089-BE7C-03FE3A548082}" destId="{188EF7A6-D7CC-4F91-BF86-838E242DA7C5}" srcOrd="2" destOrd="0" parTransId="{874EC5FA-FB2D-4D12-8320-A51522FAA007}" sibTransId="{0D2326A3-DCAA-453D-ABAC-C62B90DB54B0}"/>
    <dgm:cxn modelId="{583D5759-161D-471A-9F82-A871EA3AAF52}" srcId="{1A1DEE78-36D4-4089-BE7C-03FE3A548082}" destId="{82512082-A70C-4F55-B48F-FD0E08E23FC6}" srcOrd="6" destOrd="0" parTransId="{EFC30B24-5B44-49BC-8059-81430100DFD0}" sibTransId="{CE3EA2CD-4C09-4842-8DBF-F76109D49591}"/>
    <dgm:cxn modelId="{C2ACF181-04D9-4930-B9C9-A2FBA5B51B6A}" type="presOf" srcId="{425CD162-72B4-4671-888F-B2C38DC9D465}" destId="{DE29BF38-4DD3-4D99-B6C1-DC946970D0CB}" srcOrd="0" destOrd="0" presId="urn:microsoft.com/office/officeart/2005/8/layout/vList2"/>
    <dgm:cxn modelId="{F2B0332F-DF66-4F3D-996F-14C6FDCB3CD4}" type="presParOf" srcId="{5F503A5D-F312-4F99-B1E5-E481582232D8}" destId="{FD1A37F5-DEA7-44D9-91B6-000F3C0D7D40}" srcOrd="0" destOrd="0" presId="urn:microsoft.com/office/officeart/2005/8/layout/vList2"/>
    <dgm:cxn modelId="{B5C67705-8022-443B-99D2-08FDFCE3F506}" type="presParOf" srcId="{5F503A5D-F312-4F99-B1E5-E481582232D8}" destId="{8A25415B-D9E8-482E-9101-C75E535AB04D}" srcOrd="1" destOrd="0" presId="urn:microsoft.com/office/officeart/2005/8/layout/vList2"/>
    <dgm:cxn modelId="{4BED70FD-42FE-4B1E-B306-628B20D48BCE}" type="presParOf" srcId="{5F503A5D-F312-4F99-B1E5-E481582232D8}" destId="{831CF5B4-F676-4598-8B6A-C7DDC22A6EC4}" srcOrd="2" destOrd="0" presId="urn:microsoft.com/office/officeart/2005/8/layout/vList2"/>
    <dgm:cxn modelId="{BE40B833-6BA6-4F14-9DBA-3FF885AE71AD}" type="presParOf" srcId="{5F503A5D-F312-4F99-B1E5-E481582232D8}" destId="{2F2CA357-2B94-4794-8511-4A8F4D83ACF8}" srcOrd="3" destOrd="0" presId="urn:microsoft.com/office/officeart/2005/8/layout/vList2"/>
    <dgm:cxn modelId="{0691E054-8EED-4224-82B9-77809D3A3E5C}" type="presParOf" srcId="{5F503A5D-F312-4F99-B1E5-E481582232D8}" destId="{965EAE12-309C-4DA3-81AD-E2CB412E02EE}" srcOrd="4" destOrd="0" presId="urn:microsoft.com/office/officeart/2005/8/layout/vList2"/>
    <dgm:cxn modelId="{952D63CF-8B42-4B48-A8BB-0D92E612B7F9}" type="presParOf" srcId="{5F503A5D-F312-4F99-B1E5-E481582232D8}" destId="{63B6CB19-CF2E-407D-83D1-4311411C8DB2}" srcOrd="5" destOrd="0" presId="urn:microsoft.com/office/officeart/2005/8/layout/vList2"/>
    <dgm:cxn modelId="{C856C08E-9186-48A4-9405-A046137925F0}" type="presParOf" srcId="{5F503A5D-F312-4F99-B1E5-E481582232D8}" destId="{CD5D4FA6-1561-4770-A3F4-A02DB7F25E40}" srcOrd="6" destOrd="0" presId="urn:microsoft.com/office/officeart/2005/8/layout/vList2"/>
    <dgm:cxn modelId="{F31BF10D-D7B5-402C-AF88-1255DC9EAD1B}" type="presParOf" srcId="{5F503A5D-F312-4F99-B1E5-E481582232D8}" destId="{B3585165-349F-408C-AC44-D58264E36B67}" srcOrd="7" destOrd="0" presId="urn:microsoft.com/office/officeart/2005/8/layout/vList2"/>
    <dgm:cxn modelId="{C5E23DFF-ED00-47A4-88B3-74B79F9908B4}" type="presParOf" srcId="{5F503A5D-F312-4F99-B1E5-E481582232D8}" destId="{E0E1958F-6A60-462D-AF00-852E2CDD95AF}" srcOrd="8" destOrd="0" presId="urn:microsoft.com/office/officeart/2005/8/layout/vList2"/>
    <dgm:cxn modelId="{567E7972-F050-443F-9EE5-F6A36FF36E49}" type="presParOf" srcId="{5F503A5D-F312-4F99-B1E5-E481582232D8}" destId="{61E74A28-8165-40DD-A35C-17A1F1CFB42D}" srcOrd="9" destOrd="0" presId="urn:microsoft.com/office/officeart/2005/8/layout/vList2"/>
    <dgm:cxn modelId="{2AB8027F-AF2D-4B88-882F-6436BC86CAC5}" type="presParOf" srcId="{5F503A5D-F312-4F99-B1E5-E481582232D8}" destId="{DE29BF38-4DD3-4D99-B6C1-DC946970D0CB}" srcOrd="10" destOrd="0" presId="urn:microsoft.com/office/officeart/2005/8/layout/vList2"/>
    <dgm:cxn modelId="{2C2A3F8E-A3B4-44A2-8008-E71EBAF7FCD8}" type="presParOf" srcId="{5F503A5D-F312-4F99-B1E5-E481582232D8}" destId="{672C9693-3292-49C5-8A2C-BB2F68E234CE}" srcOrd="11" destOrd="0" presId="urn:microsoft.com/office/officeart/2005/8/layout/vList2"/>
    <dgm:cxn modelId="{9886C6E6-C189-4007-8760-77BC0824BBEB}" type="presParOf" srcId="{5F503A5D-F312-4F99-B1E5-E481582232D8}" destId="{1419496C-0212-48F9-885B-445AA483B54A}"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C9D6D3-CC8C-48EF-968C-697B0A38DA24}"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es-ES"/>
        </a:p>
      </dgm:t>
    </dgm:pt>
    <dgm:pt modelId="{FA7C44CA-0A45-4AFF-82A5-9ABFBFB0C160}">
      <dgm:prSet phldrT="[Texto]"/>
      <dgm:spPr/>
      <dgm:t>
        <a:bodyPr/>
        <a:lstStyle/>
        <a:p>
          <a:r>
            <a:rPr lang="es-ES" dirty="0" err="1">
              <a:latin typeface="Adobe Garamond Pro Bold"/>
            </a:rPr>
            <a:t>English</a:t>
          </a:r>
          <a:r>
            <a:rPr lang="es-ES" dirty="0">
              <a:latin typeface="Adobe Garamond Pro Bold"/>
            </a:rPr>
            <a:t> </a:t>
          </a:r>
          <a:r>
            <a:rPr lang="es-ES" dirty="0" err="1">
              <a:latin typeface="Adobe Garamond Pro Bold"/>
            </a:rPr>
            <a:t>skills</a:t>
          </a:r>
          <a:endParaRPr lang="es-ES" dirty="0">
            <a:latin typeface="Adobe Garamond Pro Bold"/>
          </a:endParaRPr>
        </a:p>
      </dgm:t>
    </dgm:pt>
    <dgm:pt modelId="{88B72DE6-8E2A-43B3-BB6F-9D3221044D2C}" type="parTrans" cxnId="{F22B4F66-F1D9-4C94-AF9E-B9CD479870F9}">
      <dgm:prSet/>
      <dgm:spPr/>
      <dgm:t>
        <a:bodyPr/>
        <a:lstStyle/>
        <a:p>
          <a:endParaRPr lang="es-ES">
            <a:latin typeface="Adobe Garamond Pro Bold"/>
          </a:endParaRPr>
        </a:p>
      </dgm:t>
    </dgm:pt>
    <dgm:pt modelId="{72D0BFA3-CDE3-49B8-85FD-F1B80759AC65}" type="sibTrans" cxnId="{F22B4F66-F1D9-4C94-AF9E-B9CD479870F9}">
      <dgm:prSet/>
      <dgm:spPr/>
      <dgm:t>
        <a:bodyPr/>
        <a:lstStyle/>
        <a:p>
          <a:endParaRPr lang="es-ES">
            <a:latin typeface="Adobe Garamond Pro Bold"/>
          </a:endParaRPr>
        </a:p>
      </dgm:t>
    </dgm:pt>
    <dgm:pt modelId="{30D7076D-7BCB-465C-8FFE-968984927D2B}">
      <dgm:prSet phldrT="[Texto]"/>
      <dgm:spPr/>
      <dgm:t>
        <a:bodyPr/>
        <a:lstStyle/>
        <a:p>
          <a:r>
            <a:rPr lang="es-ES" dirty="0" err="1">
              <a:latin typeface="Adobe Garamond Pro Bold"/>
            </a:rPr>
            <a:t>Science</a:t>
          </a:r>
          <a:endParaRPr lang="es-ES" dirty="0">
            <a:latin typeface="Adobe Garamond Pro Bold"/>
          </a:endParaRPr>
        </a:p>
      </dgm:t>
    </dgm:pt>
    <dgm:pt modelId="{6A6A6B82-A8F9-4165-BC33-8F85FEA137E4}" type="parTrans" cxnId="{AC653BD4-8408-4DB1-AD47-80611C041633}">
      <dgm:prSet/>
      <dgm:spPr/>
      <dgm:t>
        <a:bodyPr/>
        <a:lstStyle/>
        <a:p>
          <a:endParaRPr lang="es-ES">
            <a:latin typeface="Adobe Garamond Pro Bold"/>
          </a:endParaRPr>
        </a:p>
      </dgm:t>
    </dgm:pt>
    <dgm:pt modelId="{41FEA69B-F263-426D-A3A6-69C8C0209495}" type="sibTrans" cxnId="{AC653BD4-8408-4DB1-AD47-80611C041633}">
      <dgm:prSet/>
      <dgm:spPr/>
      <dgm:t>
        <a:bodyPr/>
        <a:lstStyle/>
        <a:p>
          <a:endParaRPr lang="es-ES">
            <a:latin typeface="Adobe Garamond Pro Bold"/>
          </a:endParaRPr>
        </a:p>
      </dgm:t>
    </dgm:pt>
    <dgm:pt modelId="{772A59ED-D278-473A-ACEB-A30E49E33598}">
      <dgm:prSet phldrT="[Texto]"/>
      <dgm:spPr/>
      <dgm:t>
        <a:bodyPr/>
        <a:lstStyle/>
        <a:p>
          <a:r>
            <a:rPr lang="es-ES" dirty="0" err="1">
              <a:latin typeface="Adobe Garamond Pro Bold"/>
            </a:rPr>
            <a:t>Anglès</a:t>
          </a:r>
          <a:r>
            <a:rPr lang="es-ES" dirty="0">
              <a:latin typeface="Adobe Garamond Pro Bold"/>
            </a:rPr>
            <a:t> curricular</a:t>
          </a:r>
        </a:p>
      </dgm:t>
    </dgm:pt>
    <dgm:pt modelId="{71F4BFA0-0899-4DF9-8FB6-1AC2BBEC6AC7}" type="parTrans" cxnId="{77E1EF48-7907-4843-8328-A75E721CBCBA}">
      <dgm:prSet/>
      <dgm:spPr/>
      <dgm:t>
        <a:bodyPr/>
        <a:lstStyle/>
        <a:p>
          <a:endParaRPr lang="es-ES">
            <a:latin typeface="Adobe Garamond Pro Bold"/>
          </a:endParaRPr>
        </a:p>
      </dgm:t>
    </dgm:pt>
    <dgm:pt modelId="{D0958AF1-105C-43D0-A44B-9B87F1FD51B8}" type="sibTrans" cxnId="{77E1EF48-7907-4843-8328-A75E721CBCBA}">
      <dgm:prSet/>
      <dgm:spPr/>
      <dgm:t>
        <a:bodyPr/>
        <a:lstStyle/>
        <a:p>
          <a:endParaRPr lang="es-ES">
            <a:latin typeface="Adobe Garamond Pro Bold"/>
          </a:endParaRPr>
        </a:p>
      </dgm:t>
    </dgm:pt>
    <dgm:pt modelId="{11D1DEDD-3C99-46E9-9CB7-E0D785D5DCE9}">
      <dgm:prSet/>
      <dgm:spPr/>
      <dgm:t>
        <a:bodyPr/>
        <a:lstStyle/>
        <a:p>
          <a:r>
            <a:rPr lang="es-ES" dirty="0" err="1">
              <a:latin typeface="Adobe Garamond Pro Bold"/>
            </a:rPr>
            <a:t>Workshop</a:t>
          </a:r>
          <a:endParaRPr lang="es-ES" dirty="0">
            <a:latin typeface="Adobe Garamond Pro Bold"/>
          </a:endParaRPr>
        </a:p>
      </dgm:t>
    </dgm:pt>
    <dgm:pt modelId="{6A9A9A55-14A0-407E-B580-DEBB35FE8C6C}" type="parTrans" cxnId="{F34D20A7-5516-40CF-BCCC-A31DDC25D8D8}">
      <dgm:prSet/>
      <dgm:spPr/>
      <dgm:t>
        <a:bodyPr/>
        <a:lstStyle/>
        <a:p>
          <a:endParaRPr lang="es-ES">
            <a:latin typeface="Adobe Garamond Pro Bold"/>
          </a:endParaRPr>
        </a:p>
      </dgm:t>
    </dgm:pt>
    <dgm:pt modelId="{A3650DE6-2E52-433B-98AC-249C341F404F}" type="sibTrans" cxnId="{F34D20A7-5516-40CF-BCCC-A31DDC25D8D8}">
      <dgm:prSet/>
      <dgm:spPr/>
      <dgm:t>
        <a:bodyPr/>
        <a:lstStyle/>
        <a:p>
          <a:endParaRPr lang="es-ES">
            <a:latin typeface="Adobe Garamond Pro Bold"/>
          </a:endParaRPr>
        </a:p>
      </dgm:t>
    </dgm:pt>
    <dgm:pt modelId="{D66E4959-9349-4DBE-A33E-A6BC903C1E45}">
      <dgm:prSet phldrT="[Texto]"/>
      <dgm:spPr/>
      <dgm:t>
        <a:bodyPr/>
        <a:lstStyle/>
        <a:p>
          <a:r>
            <a:rPr lang="es-ES" dirty="0">
              <a:latin typeface="Adobe Garamond Pro Bold"/>
            </a:rPr>
            <a:t>Art and </a:t>
          </a:r>
          <a:r>
            <a:rPr lang="es-ES" dirty="0" err="1">
              <a:latin typeface="Adobe Garamond Pro Bold"/>
            </a:rPr>
            <a:t>craft</a:t>
          </a:r>
          <a:endParaRPr lang="es-ES" dirty="0">
            <a:latin typeface="Adobe Garamond Pro Bold"/>
          </a:endParaRPr>
        </a:p>
      </dgm:t>
    </dgm:pt>
    <dgm:pt modelId="{302B0E8F-1891-4CF8-B47E-AE977FC6090A}" type="parTrans" cxnId="{489EACD7-D605-4E18-BE0D-A7C13CB3C817}">
      <dgm:prSet/>
      <dgm:spPr/>
      <dgm:t>
        <a:bodyPr/>
        <a:lstStyle/>
        <a:p>
          <a:endParaRPr lang="es-ES">
            <a:latin typeface="Adobe Garamond Pro Bold"/>
          </a:endParaRPr>
        </a:p>
      </dgm:t>
    </dgm:pt>
    <dgm:pt modelId="{043ED85E-30CA-498B-9A13-86ED45C2D396}" type="sibTrans" cxnId="{489EACD7-D605-4E18-BE0D-A7C13CB3C817}">
      <dgm:prSet/>
      <dgm:spPr/>
      <dgm:t>
        <a:bodyPr/>
        <a:lstStyle/>
        <a:p>
          <a:endParaRPr lang="es-ES">
            <a:latin typeface="Adobe Garamond Pro Bold"/>
          </a:endParaRPr>
        </a:p>
      </dgm:t>
    </dgm:pt>
    <dgm:pt modelId="{0C0702E4-5354-4D0F-94F9-AB8DB74AB504}">
      <dgm:prSet custT="1"/>
      <dgm:spPr/>
      <dgm:t>
        <a:bodyPr/>
        <a:lstStyle/>
        <a:p>
          <a:pPr algn="l"/>
          <a:r>
            <a:rPr lang="es-ES" sz="1600" dirty="0">
              <a:latin typeface="Adobe Garamond Pro Bold"/>
            </a:rPr>
            <a:t>· </a:t>
          </a:r>
          <a:r>
            <a:rPr lang="es-ES" sz="1200" dirty="0" err="1">
              <a:latin typeface="Adobe Garamond Pro Bold"/>
            </a:rPr>
            <a:t>Nivell</a:t>
          </a:r>
          <a:r>
            <a:rPr lang="es-ES" sz="1200" dirty="0">
              <a:latin typeface="Adobe Garamond Pro Bold"/>
            </a:rPr>
            <a:t> A2 a </a:t>
          </a:r>
          <a:r>
            <a:rPr lang="es-ES" sz="1200" dirty="0" smtClean="0">
              <a:latin typeface="Adobe Garamond Pro Bold"/>
            </a:rPr>
            <a:t>6è EPR</a:t>
          </a:r>
          <a:endParaRPr lang="es-ES" sz="1200" dirty="0">
            <a:latin typeface="Adobe Garamond Pro Bold"/>
          </a:endParaRPr>
        </a:p>
        <a:p>
          <a:pPr algn="l"/>
          <a:r>
            <a:rPr lang="es-ES" sz="1200" dirty="0">
              <a:latin typeface="Adobe Garamond Pro Bold"/>
            </a:rPr>
            <a:t>·  </a:t>
          </a:r>
          <a:r>
            <a:rPr lang="es-ES" sz="1200" dirty="0" err="1">
              <a:latin typeface="Adobe Garamond Pro Bold"/>
            </a:rPr>
            <a:t>Llibres</a:t>
          </a:r>
          <a:r>
            <a:rPr lang="es-ES" sz="1200" dirty="0">
              <a:latin typeface="Adobe Garamond Pro Bold"/>
            </a:rPr>
            <a:t> de </a:t>
          </a:r>
          <a:r>
            <a:rPr lang="es-ES" sz="1200" dirty="0" err="1">
              <a:latin typeface="Adobe Garamond Pro Bold"/>
            </a:rPr>
            <a:t>text</a:t>
          </a:r>
          <a:endParaRPr lang="es-ES" sz="1200" dirty="0">
            <a:latin typeface="Adobe Garamond Pro Bold"/>
          </a:endParaRPr>
        </a:p>
        <a:p>
          <a:pPr algn="l"/>
          <a:r>
            <a:rPr lang="es-ES" sz="1200" dirty="0">
              <a:latin typeface="Adobe Garamond Pro Bold"/>
            </a:rPr>
            <a:t>· </a:t>
          </a:r>
          <a:r>
            <a:rPr lang="es-ES" sz="1200" dirty="0" err="1">
              <a:latin typeface="Adobe Garamond Pro Bold"/>
            </a:rPr>
            <a:t>Rutines</a:t>
          </a:r>
          <a:r>
            <a:rPr lang="es-ES" sz="1200" dirty="0">
              <a:latin typeface="Adobe Garamond Pro Bold"/>
            </a:rPr>
            <a:t> </a:t>
          </a:r>
          <a:r>
            <a:rPr lang="es-ES" sz="1200" dirty="0" err="1">
              <a:latin typeface="Adobe Garamond Pro Bold"/>
            </a:rPr>
            <a:t>orals</a:t>
          </a:r>
          <a:endParaRPr lang="es-ES" sz="1200" dirty="0">
            <a:latin typeface="Adobe Garamond Pro Bold"/>
          </a:endParaRPr>
        </a:p>
      </dgm:t>
    </dgm:pt>
    <dgm:pt modelId="{FD73C0C4-BE13-4B77-84E6-FB40BEA0DF36}" type="parTrans" cxnId="{42A03EA3-E11B-4E91-9121-79D521F78ABD}">
      <dgm:prSet/>
      <dgm:spPr/>
      <dgm:t>
        <a:bodyPr/>
        <a:lstStyle/>
        <a:p>
          <a:endParaRPr lang="es-ES">
            <a:latin typeface="Adobe Garamond Pro Bold"/>
          </a:endParaRPr>
        </a:p>
      </dgm:t>
    </dgm:pt>
    <dgm:pt modelId="{BF4D0174-8166-4E5B-B0CE-FCEBD1FB96FF}" type="sibTrans" cxnId="{42A03EA3-E11B-4E91-9121-79D521F78ABD}">
      <dgm:prSet/>
      <dgm:spPr/>
      <dgm:t>
        <a:bodyPr/>
        <a:lstStyle/>
        <a:p>
          <a:endParaRPr lang="es-ES">
            <a:latin typeface="Adobe Garamond Pro Bold"/>
          </a:endParaRPr>
        </a:p>
      </dgm:t>
    </dgm:pt>
    <dgm:pt modelId="{57138C49-FF3B-4CA7-9539-B48DC623D758}">
      <dgm:prSet custT="1"/>
      <dgm:spPr/>
      <dgm:t>
        <a:bodyPr/>
        <a:lstStyle/>
        <a:p>
          <a:pPr algn="l"/>
          <a:r>
            <a:rPr lang="es-ES" sz="1600" dirty="0">
              <a:latin typeface="Adobe Garamond Pro Bold"/>
            </a:rPr>
            <a:t>· </a:t>
          </a:r>
          <a:r>
            <a:rPr lang="es-ES" sz="1200" dirty="0">
              <a:latin typeface="Adobe Garamond Pro Bold"/>
            </a:rPr>
            <a:t>De</a:t>
          </a:r>
          <a:r>
            <a:rPr lang="es-ES" sz="1600" dirty="0">
              <a:latin typeface="Adobe Garamond Pro Bold"/>
            </a:rPr>
            <a:t> </a:t>
          </a:r>
          <a:r>
            <a:rPr lang="es-ES" sz="1200" dirty="0">
              <a:latin typeface="Adobe Garamond Pro Bold"/>
            </a:rPr>
            <a:t>1r-6è EPR</a:t>
          </a:r>
        </a:p>
        <a:p>
          <a:pPr algn="l"/>
          <a:r>
            <a:rPr lang="es-ES" sz="1200" dirty="0">
              <a:latin typeface="Adobe Garamond Pro Bold"/>
            </a:rPr>
            <a:t>· </a:t>
          </a:r>
          <a:r>
            <a:rPr lang="es-ES" sz="1200" dirty="0" err="1">
              <a:latin typeface="Adobe Garamond Pro Bold"/>
            </a:rPr>
            <a:t>Projectes</a:t>
          </a:r>
          <a:endParaRPr lang="es-ES" sz="1200" dirty="0">
            <a:latin typeface="Adobe Garamond Pro Bold"/>
          </a:endParaRPr>
        </a:p>
      </dgm:t>
    </dgm:pt>
    <dgm:pt modelId="{993134FA-739C-46C3-8075-2A30681BAFC0}" type="parTrans" cxnId="{34559B16-738F-4056-9F11-54984A013565}">
      <dgm:prSet/>
      <dgm:spPr/>
      <dgm:t>
        <a:bodyPr/>
        <a:lstStyle/>
        <a:p>
          <a:endParaRPr lang="es-ES">
            <a:latin typeface="Adobe Garamond Pro Bold"/>
          </a:endParaRPr>
        </a:p>
      </dgm:t>
    </dgm:pt>
    <dgm:pt modelId="{652C8EE5-FC8F-4B49-992A-7F160BE2AB51}" type="sibTrans" cxnId="{34559B16-738F-4056-9F11-54984A013565}">
      <dgm:prSet/>
      <dgm:spPr/>
      <dgm:t>
        <a:bodyPr/>
        <a:lstStyle/>
        <a:p>
          <a:endParaRPr lang="es-ES">
            <a:latin typeface="Adobe Garamond Pro Bold"/>
          </a:endParaRPr>
        </a:p>
      </dgm:t>
    </dgm:pt>
    <dgm:pt modelId="{3E700B99-8A60-4C1A-A941-C8798F416ACE}">
      <dgm:prSet custT="1"/>
      <dgm:spPr/>
      <dgm:t>
        <a:bodyPr/>
        <a:lstStyle/>
        <a:p>
          <a:pPr algn="l"/>
          <a:r>
            <a:rPr lang="es-ES" sz="2600" dirty="0">
              <a:latin typeface="Adobe Garamond Pro Bold"/>
            </a:rPr>
            <a:t>· </a:t>
          </a:r>
          <a:r>
            <a:rPr lang="es-ES" sz="1200" dirty="0">
              <a:latin typeface="Adobe Garamond Pro Bold"/>
            </a:rPr>
            <a:t>Cicle Inicial</a:t>
          </a:r>
        </a:p>
        <a:p>
          <a:pPr algn="l"/>
          <a:r>
            <a:rPr lang="es-ES" sz="1200" dirty="0">
              <a:latin typeface="Adobe Garamond Pro Bold"/>
            </a:rPr>
            <a:t>· Art i manualitas</a:t>
          </a:r>
        </a:p>
      </dgm:t>
    </dgm:pt>
    <dgm:pt modelId="{71591DB0-D342-449C-A062-AAA3C9640F68}" type="parTrans" cxnId="{3BAFF1E8-4515-4796-8BEE-CE7297B45646}">
      <dgm:prSet/>
      <dgm:spPr/>
      <dgm:t>
        <a:bodyPr/>
        <a:lstStyle/>
        <a:p>
          <a:endParaRPr lang="es-ES">
            <a:latin typeface="Adobe Garamond Pro Bold"/>
          </a:endParaRPr>
        </a:p>
      </dgm:t>
    </dgm:pt>
    <dgm:pt modelId="{0A880C51-43EF-4ADB-894E-C7AC57881AC3}" type="sibTrans" cxnId="{3BAFF1E8-4515-4796-8BEE-CE7297B45646}">
      <dgm:prSet/>
      <dgm:spPr/>
      <dgm:t>
        <a:bodyPr/>
        <a:lstStyle/>
        <a:p>
          <a:endParaRPr lang="es-ES">
            <a:latin typeface="Adobe Garamond Pro Bold"/>
          </a:endParaRPr>
        </a:p>
      </dgm:t>
    </dgm:pt>
    <dgm:pt modelId="{2E95FC77-B61E-4B61-8406-65EA828C5A25}">
      <dgm:prSet custT="1"/>
      <dgm:spPr/>
      <dgm:t>
        <a:bodyPr/>
        <a:lstStyle/>
        <a:p>
          <a:pPr algn="l"/>
          <a:r>
            <a:rPr lang="es-ES" sz="1200" dirty="0">
              <a:latin typeface="Adobe Garamond Pro Bold"/>
            </a:rPr>
            <a:t>·  De 3r-6è  EPR </a:t>
          </a:r>
        </a:p>
        <a:p>
          <a:pPr algn="l"/>
          <a:r>
            <a:rPr lang="es-ES" sz="1200" dirty="0">
              <a:latin typeface="Adobe Garamond Pro Bold"/>
            </a:rPr>
            <a:t>· </a:t>
          </a:r>
          <a:r>
            <a:rPr lang="es-ES" sz="1200" dirty="0" err="1">
              <a:latin typeface="Adobe Garamond Pro Bold"/>
            </a:rPr>
            <a:t>Starters</a:t>
          </a:r>
          <a:r>
            <a:rPr lang="es-ES" sz="1200" dirty="0">
              <a:latin typeface="Adobe Garamond Pro Bold"/>
            </a:rPr>
            <a:t> </a:t>
          </a:r>
        </a:p>
        <a:p>
          <a:pPr algn="l"/>
          <a:r>
            <a:rPr lang="es-ES" sz="1200" dirty="0">
              <a:latin typeface="Adobe Garamond Pro Bold"/>
            </a:rPr>
            <a:t>· </a:t>
          </a:r>
          <a:r>
            <a:rPr lang="es-ES" sz="1200" dirty="0" err="1">
              <a:latin typeface="Adobe Garamond Pro Bold"/>
            </a:rPr>
            <a:t>Movers</a:t>
          </a:r>
          <a:endParaRPr lang="es-ES" sz="1200" dirty="0">
            <a:latin typeface="Adobe Garamond Pro Bold"/>
          </a:endParaRPr>
        </a:p>
        <a:p>
          <a:pPr algn="l"/>
          <a:r>
            <a:rPr lang="es-ES" sz="1200" dirty="0">
              <a:latin typeface="Adobe Garamond Pro Bold"/>
            </a:rPr>
            <a:t>· </a:t>
          </a:r>
          <a:r>
            <a:rPr lang="es-ES" sz="1200" dirty="0" err="1" smtClean="0">
              <a:latin typeface="Adobe Garamond Pro Bold"/>
            </a:rPr>
            <a:t>Flyers</a:t>
          </a:r>
          <a:endParaRPr lang="es-ES" sz="1200" dirty="0">
            <a:latin typeface="Adobe Garamond Pro Bold"/>
          </a:endParaRPr>
        </a:p>
        <a:p>
          <a:pPr algn="l"/>
          <a:r>
            <a:rPr lang="es-ES" sz="1200" dirty="0">
              <a:latin typeface="Adobe Garamond Pro Bold"/>
            </a:rPr>
            <a:t>· </a:t>
          </a:r>
          <a:r>
            <a:rPr lang="es-ES" sz="1200" dirty="0" err="1">
              <a:latin typeface="Adobe Garamond Pro Bold"/>
            </a:rPr>
            <a:t>Prova</a:t>
          </a:r>
          <a:r>
            <a:rPr lang="es-ES" sz="1200" dirty="0">
              <a:latin typeface="Adobe Garamond Pro Bold"/>
            </a:rPr>
            <a:t> de </a:t>
          </a:r>
          <a:r>
            <a:rPr lang="es-ES" sz="1200" dirty="0" err="1">
              <a:latin typeface="Adobe Garamond Pro Bold"/>
            </a:rPr>
            <a:t>competències</a:t>
          </a:r>
          <a:r>
            <a:rPr lang="es-ES" sz="1200" dirty="0">
              <a:latin typeface="Adobe Garamond Pro Bold"/>
            </a:rPr>
            <a:t> 6è</a:t>
          </a:r>
        </a:p>
        <a:p>
          <a:pPr algn="l"/>
          <a:r>
            <a:rPr lang="es-ES" sz="1200" dirty="0">
              <a:latin typeface="Adobe Garamond Pro Bold"/>
            </a:rPr>
            <a:t>· </a:t>
          </a:r>
          <a:r>
            <a:rPr lang="es-ES" sz="1200" dirty="0" err="1">
              <a:latin typeface="Adobe Garamond Pro Bold"/>
            </a:rPr>
            <a:t>Prova</a:t>
          </a:r>
          <a:r>
            <a:rPr lang="es-ES" sz="1200" dirty="0">
              <a:latin typeface="Adobe Garamond Pro Bold"/>
            </a:rPr>
            <a:t> de </a:t>
          </a:r>
          <a:r>
            <a:rPr lang="es-ES" sz="1200" dirty="0" err="1">
              <a:latin typeface="Adobe Garamond Pro Bold"/>
            </a:rPr>
            <a:t>nivell</a:t>
          </a:r>
          <a:r>
            <a:rPr lang="es-ES" sz="1200" dirty="0">
              <a:latin typeface="Adobe Garamond Pro Bold"/>
            </a:rPr>
            <a:t> </a:t>
          </a:r>
          <a:r>
            <a:rPr lang="es-ES" sz="1200" dirty="0" err="1">
              <a:latin typeface="Adobe Garamond Pro Bold"/>
            </a:rPr>
            <a:t>Pàlcam</a:t>
          </a:r>
          <a:endParaRPr lang="es-ES" sz="1200" dirty="0">
            <a:latin typeface="Adobe Garamond Pro Bold"/>
          </a:endParaRPr>
        </a:p>
        <a:p>
          <a:pPr algn="l"/>
          <a:endParaRPr lang="es-ES" sz="1200" dirty="0">
            <a:latin typeface="Adobe Garamond Pro Bold"/>
          </a:endParaRPr>
        </a:p>
      </dgm:t>
    </dgm:pt>
    <dgm:pt modelId="{AECC69CD-5CD0-4173-B9F5-B01FBF44094F}" type="parTrans" cxnId="{27E21C97-4401-44FC-A93A-3F63CE07E9AC}">
      <dgm:prSet/>
      <dgm:spPr/>
      <dgm:t>
        <a:bodyPr/>
        <a:lstStyle/>
        <a:p>
          <a:endParaRPr lang="es-ES">
            <a:latin typeface="Adobe Garamond Pro Bold"/>
          </a:endParaRPr>
        </a:p>
      </dgm:t>
    </dgm:pt>
    <dgm:pt modelId="{4CFD8CDE-658E-4E5E-A4F9-6463E2C91C53}" type="sibTrans" cxnId="{27E21C97-4401-44FC-A93A-3F63CE07E9AC}">
      <dgm:prSet/>
      <dgm:spPr/>
      <dgm:t>
        <a:bodyPr/>
        <a:lstStyle/>
        <a:p>
          <a:endParaRPr lang="es-ES">
            <a:latin typeface="Adobe Garamond Pro Bold"/>
          </a:endParaRPr>
        </a:p>
      </dgm:t>
    </dgm:pt>
    <dgm:pt modelId="{9D35B322-E40D-4D40-B286-5E73F3476E3B}">
      <dgm:prSet/>
      <dgm:spPr/>
      <dgm:t>
        <a:bodyPr/>
        <a:lstStyle/>
        <a:p>
          <a:r>
            <a:rPr lang="es-ES" dirty="0" smtClean="0">
              <a:latin typeface="Adobe Garamond Pro Bold"/>
            </a:rPr>
            <a:t>Etapa de E. </a:t>
          </a:r>
          <a:r>
            <a:rPr lang="es-ES" dirty="0" err="1">
              <a:latin typeface="Adobe Garamond Pro Bold"/>
            </a:rPr>
            <a:t>Primària</a:t>
          </a:r>
          <a:endParaRPr lang="es-ES" dirty="0">
            <a:latin typeface="Adobe Garamond Pro Bold"/>
          </a:endParaRPr>
        </a:p>
      </dgm:t>
    </dgm:pt>
    <dgm:pt modelId="{C4BF590F-E994-46C3-986F-163B66B58FCD}" type="parTrans" cxnId="{C96F7DFA-85E8-4AE6-B95D-D0F238FC3A1C}">
      <dgm:prSet/>
      <dgm:spPr/>
      <dgm:t>
        <a:bodyPr/>
        <a:lstStyle/>
        <a:p>
          <a:endParaRPr lang="es-ES">
            <a:latin typeface="Adobe Garamond Pro Bold"/>
          </a:endParaRPr>
        </a:p>
      </dgm:t>
    </dgm:pt>
    <dgm:pt modelId="{BB4E9DE4-9F2D-40AF-ACA3-113EDA4A7F56}" type="sibTrans" cxnId="{C96F7DFA-85E8-4AE6-B95D-D0F238FC3A1C}">
      <dgm:prSet/>
      <dgm:spPr/>
      <dgm:t>
        <a:bodyPr/>
        <a:lstStyle/>
        <a:p>
          <a:endParaRPr lang="es-ES">
            <a:latin typeface="Adobe Garamond Pro Bold"/>
          </a:endParaRPr>
        </a:p>
      </dgm:t>
    </dgm:pt>
    <dgm:pt modelId="{639EB144-94D2-4751-A70F-675C976EAB2D}">
      <dgm:prSet custT="1"/>
      <dgm:spPr/>
      <dgm:t>
        <a:bodyPr/>
        <a:lstStyle/>
        <a:p>
          <a:pPr algn="l"/>
          <a:r>
            <a:rPr lang="es-ES" sz="1200" dirty="0">
              <a:latin typeface="Adobe Garamond Pro Bold"/>
            </a:rPr>
            <a:t>· </a:t>
          </a:r>
          <a:r>
            <a:rPr lang="es-ES" sz="1200" dirty="0" err="1">
              <a:latin typeface="Adobe Garamond Pro Bold"/>
            </a:rPr>
            <a:t>Festivitats</a:t>
          </a:r>
          <a:endParaRPr lang="es-ES" sz="1200" dirty="0">
            <a:latin typeface="Adobe Garamond Pro Bold"/>
          </a:endParaRPr>
        </a:p>
        <a:p>
          <a:pPr algn="l"/>
          <a:r>
            <a:rPr lang="es-ES" sz="1200" dirty="0">
              <a:latin typeface="Adobe Garamond Pro Bold"/>
            </a:rPr>
            <a:t>· </a:t>
          </a:r>
          <a:r>
            <a:rPr lang="es-ES" sz="1200" dirty="0" err="1">
              <a:latin typeface="Adobe Garamond Pro Bold"/>
            </a:rPr>
            <a:t>Rutines</a:t>
          </a:r>
          <a:r>
            <a:rPr lang="es-ES" sz="1200" dirty="0">
              <a:latin typeface="Adobe Garamond Pro Bold"/>
            </a:rPr>
            <a:t> </a:t>
          </a:r>
          <a:r>
            <a:rPr lang="es-ES" sz="1200" dirty="0" err="1">
              <a:latin typeface="Adobe Garamond Pro Bold"/>
            </a:rPr>
            <a:t>orals</a:t>
          </a:r>
          <a:endParaRPr lang="es-ES" sz="1200" dirty="0">
            <a:latin typeface="Adobe Garamond Pro Bold"/>
          </a:endParaRPr>
        </a:p>
        <a:p>
          <a:pPr algn="l"/>
          <a:r>
            <a:rPr lang="es-ES" sz="1200" dirty="0">
              <a:latin typeface="Adobe Garamond Pro Bold"/>
            </a:rPr>
            <a:t>· </a:t>
          </a:r>
          <a:r>
            <a:rPr lang="es-ES" sz="1200" dirty="0" err="1">
              <a:latin typeface="Adobe Garamond Pro Bold"/>
            </a:rPr>
            <a:t>Teatre</a:t>
          </a:r>
          <a:endParaRPr lang="es-ES" sz="1200" dirty="0">
            <a:latin typeface="Adobe Garamond Pro Bold"/>
          </a:endParaRPr>
        </a:p>
        <a:p>
          <a:pPr algn="l"/>
          <a:r>
            <a:rPr lang="es-ES" sz="1200" dirty="0">
              <a:latin typeface="Adobe Garamond Pro Bold"/>
            </a:rPr>
            <a:t>· Lectura de </a:t>
          </a:r>
          <a:r>
            <a:rPr lang="es-ES" sz="1200" dirty="0" err="1">
              <a:latin typeface="Adobe Garamond Pro Bold"/>
            </a:rPr>
            <a:t>llibres</a:t>
          </a:r>
          <a:endParaRPr lang="es-ES" sz="1200" dirty="0">
            <a:latin typeface="Adobe Garamond Pro Bold"/>
          </a:endParaRPr>
        </a:p>
        <a:p>
          <a:pPr algn="l"/>
          <a:r>
            <a:rPr lang="es-ES" sz="1200" dirty="0">
              <a:latin typeface="Adobe Garamond Pro Bold"/>
            </a:rPr>
            <a:t>· </a:t>
          </a:r>
          <a:r>
            <a:rPr lang="es-ES" sz="1200" dirty="0" err="1">
              <a:latin typeface="Adobe Garamond Pro Bold"/>
            </a:rPr>
            <a:t>Jocs</a:t>
          </a:r>
          <a:r>
            <a:rPr lang="es-ES" sz="1200" dirty="0">
              <a:latin typeface="Adobe Garamond Pro Bold"/>
            </a:rPr>
            <a:t> i </a:t>
          </a:r>
          <a:r>
            <a:rPr lang="es-ES" sz="1200" dirty="0" err="1">
              <a:latin typeface="Adobe Garamond Pro Bold"/>
            </a:rPr>
            <a:t>cançons</a:t>
          </a:r>
          <a:endParaRPr lang="es-ES" sz="1200" dirty="0">
            <a:latin typeface="Adobe Garamond Pro Bold"/>
          </a:endParaRPr>
        </a:p>
      </dgm:t>
    </dgm:pt>
    <dgm:pt modelId="{3D0D606E-C2BD-47E5-A868-E0D4ADBF5540}" type="parTrans" cxnId="{2829E994-6AD5-4FDC-BF24-635F49832043}">
      <dgm:prSet/>
      <dgm:spPr/>
      <dgm:t>
        <a:bodyPr/>
        <a:lstStyle/>
        <a:p>
          <a:endParaRPr lang="es-ES">
            <a:latin typeface="Adobe Garamond Pro Bold"/>
          </a:endParaRPr>
        </a:p>
      </dgm:t>
    </dgm:pt>
    <dgm:pt modelId="{06AFE0C7-F459-4E3A-BFCD-1004B7203ABC}" type="sibTrans" cxnId="{2829E994-6AD5-4FDC-BF24-635F49832043}">
      <dgm:prSet/>
      <dgm:spPr/>
      <dgm:t>
        <a:bodyPr/>
        <a:lstStyle/>
        <a:p>
          <a:endParaRPr lang="es-ES">
            <a:latin typeface="Adobe Garamond Pro Bold"/>
          </a:endParaRPr>
        </a:p>
      </dgm:t>
    </dgm:pt>
    <dgm:pt modelId="{701DB421-FB3A-466C-A9BF-BFEF3CC2F37F}">
      <dgm:prSet custT="1"/>
      <dgm:spPr/>
      <dgm:t>
        <a:bodyPr/>
        <a:lstStyle/>
        <a:p>
          <a:pPr algn="ctr"/>
          <a:r>
            <a:rPr lang="es-ES" sz="1200" dirty="0">
              <a:latin typeface="Adobe Garamond Pro Bold"/>
            </a:rPr>
            <a:t>Auxiliar de conversa</a:t>
          </a:r>
        </a:p>
        <a:p>
          <a:pPr algn="l"/>
          <a:r>
            <a:rPr lang="es-ES" sz="1200" dirty="0">
              <a:latin typeface="Adobe Garamond Pro Bold"/>
            </a:rPr>
            <a:t>· De 1r-6è</a:t>
          </a:r>
        </a:p>
        <a:p>
          <a:pPr algn="l"/>
          <a:r>
            <a:rPr lang="es-ES" sz="1200" dirty="0">
              <a:latin typeface="Adobe Garamond Pro Bold"/>
            </a:rPr>
            <a:t>· 1h/</a:t>
          </a:r>
          <a:r>
            <a:rPr lang="es-ES" sz="1200" dirty="0" err="1">
              <a:latin typeface="Adobe Garamond Pro Bold"/>
            </a:rPr>
            <a:t>Setmana</a:t>
          </a:r>
          <a:endParaRPr lang="es-ES" sz="1200" dirty="0">
            <a:latin typeface="Adobe Garamond Pro Bold"/>
          </a:endParaRPr>
        </a:p>
      </dgm:t>
    </dgm:pt>
    <dgm:pt modelId="{A22EFE06-A492-4687-BFD7-B4E24D434635}" type="parTrans" cxnId="{1A13360D-4EDB-4A13-BD5C-77B1789BDA23}">
      <dgm:prSet/>
      <dgm:spPr/>
      <dgm:t>
        <a:bodyPr/>
        <a:lstStyle/>
        <a:p>
          <a:endParaRPr lang="es-ES">
            <a:latin typeface="Adobe Garamond Pro Bold"/>
          </a:endParaRPr>
        </a:p>
      </dgm:t>
    </dgm:pt>
    <dgm:pt modelId="{CEF47616-5A13-4D76-B115-4EB2F8D7CC28}" type="sibTrans" cxnId="{1A13360D-4EDB-4A13-BD5C-77B1789BDA23}">
      <dgm:prSet/>
      <dgm:spPr/>
      <dgm:t>
        <a:bodyPr/>
        <a:lstStyle/>
        <a:p>
          <a:endParaRPr lang="es-ES">
            <a:latin typeface="Adobe Garamond Pro Bold"/>
          </a:endParaRPr>
        </a:p>
      </dgm:t>
    </dgm:pt>
    <dgm:pt modelId="{F3055F0C-766B-4A60-BDCC-1CE5867F7EA0}">
      <dgm:prSet phldrT="[Texto]"/>
      <dgm:spPr/>
      <dgm:t>
        <a:bodyPr/>
        <a:lstStyle/>
        <a:p>
          <a:r>
            <a:rPr lang="es-ES" dirty="0" err="1">
              <a:latin typeface="Adobe Garamond Pro Bold"/>
            </a:rPr>
            <a:t>Àrea</a:t>
          </a:r>
          <a:r>
            <a:rPr lang="es-ES" dirty="0">
              <a:latin typeface="Adobe Garamond Pro Bold"/>
            </a:rPr>
            <a:t> </a:t>
          </a:r>
          <a:r>
            <a:rPr lang="es-ES" dirty="0" err="1">
              <a:latin typeface="Adobe Garamond Pro Bold"/>
            </a:rPr>
            <a:t>d'anglès</a:t>
          </a:r>
          <a:endParaRPr lang="es-ES" dirty="0">
            <a:latin typeface="Adobe Garamond Pro Bold"/>
          </a:endParaRPr>
        </a:p>
      </dgm:t>
    </dgm:pt>
    <dgm:pt modelId="{67A9F82A-9B4B-4900-8C8B-FCE7EF167E43}" type="sibTrans" cxnId="{4A33B222-58DB-416D-85AB-E84C3BAB1008}">
      <dgm:prSet/>
      <dgm:spPr/>
      <dgm:t>
        <a:bodyPr/>
        <a:lstStyle/>
        <a:p>
          <a:endParaRPr lang="es-ES">
            <a:latin typeface="Adobe Garamond Pro Bold"/>
          </a:endParaRPr>
        </a:p>
      </dgm:t>
    </dgm:pt>
    <dgm:pt modelId="{09A9B0FB-B37F-49F5-B85E-B3CCB941D2B6}" type="parTrans" cxnId="{4A33B222-58DB-416D-85AB-E84C3BAB1008}">
      <dgm:prSet/>
      <dgm:spPr/>
      <dgm:t>
        <a:bodyPr/>
        <a:lstStyle/>
        <a:p>
          <a:endParaRPr lang="es-ES">
            <a:latin typeface="Adobe Garamond Pro Bold"/>
          </a:endParaRPr>
        </a:p>
      </dgm:t>
    </dgm:pt>
    <dgm:pt modelId="{19495D29-1031-4558-A57C-EABE9B26CF34}" type="pres">
      <dgm:prSet presAssocID="{EDC9D6D3-CC8C-48EF-968C-697B0A38DA24}" presName="hierChild1" presStyleCnt="0">
        <dgm:presLayoutVars>
          <dgm:orgChart val="1"/>
          <dgm:chPref val="1"/>
          <dgm:dir/>
          <dgm:animOne val="branch"/>
          <dgm:animLvl val="lvl"/>
          <dgm:resizeHandles/>
        </dgm:presLayoutVars>
      </dgm:prSet>
      <dgm:spPr/>
      <dgm:t>
        <a:bodyPr/>
        <a:lstStyle/>
        <a:p>
          <a:endParaRPr lang="es-ES"/>
        </a:p>
      </dgm:t>
    </dgm:pt>
    <dgm:pt modelId="{474F8B0C-9D6E-4C4B-AD3B-84418DD2E615}" type="pres">
      <dgm:prSet presAssocID="{9D35B322-E40D-4D40-B286-5E73F3476E3B}" presName="hierRoot1" presStyleCnt="0">
        <dgm:presLayoutVars>
          <dgm:hierBranch val="init"/>
        </dgm:presLayoutVars>
      </dgm:prSet>
      <dgm:spPr/>
      <dgm:t>
        <a:bodyPr/>
        <a:lstStyle/>
        <a:p>
          <a:endParaRPr lang="es-ES"/>
        </a:p>
      </dgm:t>
    </dgm:pt>
    <dgm:pt modelId="{B636F55A-4EBF-4247-8E8C-0B52BA7F7D3D}" type="pres">
      <dgm:prSet presAssocID="{9D35B322-E40D-4D40-B286-5E73F3476E3B}" presName="rootComposite1" presStyleCnt="0"/>
      <dgm:spPr/>
      <dgm:t>
        <a:bodyPr/>
        <a:lstStyle/>
        <a:p>
          <a:endParaRPr lang="es-ES"/>
        </a:p>
      </dgm:t>
    </dgm:pt>
    <dgm:pt modelId="{B71E7C2D-455D-4A3F-B2E5-4F08A174F970}" type="pres">
      <dgm:prSet presAssocID="{9D35B322-E40D-4D40-B286-5E73F3476E3B}" presName="rootText1" presStyleLbl="node0" presStyleIdx="0" presStyleCnt="1">
        <dgm:presLayoutVars>
          <dgm:chPref val="3"/>
        </dgm:presLayoutVars>
      </dgm:prSet>
      <dgm:spPr/>
      <dgm:t>
        <a:bodyPr/>
        <a:lstStyle/>
        <a:p>
          <a:endParaRPr lang="es-ES"/>
        </a:p>
      </dgm:t>
    </dgm:pt>
    <dgm:pt modelId="{B2995239-90D2-40A5-9AF5-4A99BDB07443}" type="pres">
      <dgm:prSet presAssocID="{9D35B322-E40D-4D40-B286-5E73F3476E3B}" presName="rootConnector1" presStyleLbl="node1" presStyleIdx="0" presStyleCnt="0"/>
      <dgm:spPr/>
      <dgm:t>
        <a:bodyPr/>
        <a:lstStyle/>
        <a:p>
          <a:endParaRPr lang="es-ES"/>
        </a:p>
      </dgm:t>
    </dgm:pt>
    <dgm:pt modelId="{3001B625-3EBC-4CB0-BB8F-CF9DA9F431DA}" type="pres">
      <dgm:prSet presAssocID="{9D35B322-E40D-4D40-B286-5E73F3476E3B}" presName="hierChild2" presStyleCnt="0"/>
      <dgm:spPr/>
      <dgm:t>
        <a:bodyPr/>
        <a:lstStyle/>
        <a:p>
          <a:endParaRPr lang="es-ES"/>
        </a:p>
      </dgm:t>
    </dgm:pt>
    <dgm:pt modelId="{55986CF7-467F-4317-B5EA-4F2097617B2B}" type="pres">
      <dgm:prSet presAssocID="{09A9B0FB-B37F-49F5-B85E-B3CCB941D2B6}" presName="Name37" presStyleLbl="parChTrans1D2" presStyleIdx="0" presStyleCnt="1"/>
      <dgm:spPr/>
      <dgm:t>
        <a:bodyPr/>
        <a:lstStyle/>
        <a:p>
          <a:endParaRPr lang="es-ES"/>
        </a:p>
      </dgm:t>
    </dgm:pt>
    <dgm:pt modelId="{39F8D418-09EA-454C-8342-D4F55CBAE196}" type="pres">
      <dgm:prSet presAssocID="{F3055F0C-766B-4A60-BDCC-1CE5867F7EA0}" presName="hierRoot2" presStyleCnt="0">
        <dgm:presLayoutVars>
          <dgm:hierBranch val="init"/>
        </dgm:presLayoutVars>
      </dgm:prSet>
      <dgm:spPr/>
      <dgm:t>
        <a:bodyPr/>
        <a:lstStyle/>
        <a:p>
          <a:endParaRPr lang="es-ES"/>
        </a:p>
      </dgm:t>
    </dgm:pt>
    <dgm:pt modelId="{3AC97CDF-CB54-41B3-A730-98E11DDEF730}" type="pres">
      <dgm:prSet presAssocID="{F3055F0C-766B-4A60-BDCC-1CE5867F7EA0}" presName="rootComposite" presStyleCnt="0"/>
      <dgm:spPr/>
      <dgm:t>
        <a:bodyPr/>
        <a:lstStyle/>
        <a:p>
          <a:endParaRPr lang="es-ES"/>
        </a:p>
      </dgm:t>
    </dgm:pt>
    <dgm:pt modelId="{49EE3E30-AFEF-4BF0-9CAC-C65954B3A9BB}" type="pres">
      <dgm:prSet presAssocID="{F3055F0C-766B-4A60-BDCC-1CE5867F7EA0}" presName="rootText" presStyleLbl="node2" presStyleIdx="0" presStyleCnt="1" custScaleY="142101">
        <dgm:presLayoutVars>
          <dgm:chPref val="3"/>
        </dgm:presLayoutVars>
      </dgm:prSet>
      <dgm:spPr/>
      <dgm:t>
        <a:bodyPr/>
        <a:lstStyle/>
        <a:p>
          <a:endParaRPr lang="es-ES"/>
        </a:p>
      </dgm:t>
    </dgm:pt>
    <dgm:pt modelId="{D9C393C7-C390-4E29-88F1-2F38DD81A0C6}" type="pres">
      <dgm:prSet presAssocID="{F3055F0C-766B-4A60-BDCC-1CE5867F7EA0}" presName="rootConnector" presStyleLbl="node2" presStyleIdx="0" presStyleCnt="1"/>
      <dgm:spPr/>
      <dgm:t>
        <a:bodyPr/>
        <a:lstStyle/>
        <a:p>
          <a:endParaRPr lang="es-ES"/>
        </a:p>
      </dgm:t>
    </dgm:pt>
    <dgm:pt modelId="{E59E5A18-E55E-474B-B4B2-D35650A1F692}" type="pres">
      <dgm:prSet presAssocID="{F3055F0C-766B-4A60-BDCC-1CE5867F7EA0}" presName="hierChild4" presStyleCnt="0"/>
      <dgm:spPr/>
      <dgm:t>
        <a:bodyPr/>
        <a:lstStyle/>
        <a:p>
          <a:endParaRPr lang="es-ES"/>
        </a:p>
      </dgm:t>
    </dgm:pt>
    <dgm:pt modelId="{4CA616CB-1CCD-4CB8-8EBE-7DFAB81EC5BB}" type="pres">
      <dgm:prSet presAssocID="{71F4BFA0-0899-4DF9-8FB6-1AC2BBEC6AC7}" presName="Name37" presStyleLbl="parChTrans1D3" presStyleIdx="0" presStyleCnt="5"/>
      <dgm:spPr/>
      <dgm:t>
        <a:bodyPr/>
        <a:lstStyle/>
        <a:p>
          <a:endParaRPr lang="es-ES"/>
        </a:p>
      </dgm:t>
    </dgm:pt>
    <dgm:pt modelId="{EBCD9BAB-278E-4207-8C0D-50D4F962BD6C}" type="pres">
      <dgm:prSet presAssocID="{772A59ED-D278-473A-ACEB-A30E49E33598}" presName="hierRoot2" presStyleCnt="0">
        <dgm:presLayoutVars>
          <dgm:hierBranch val="init"/>
        </dgm:presLayoutVars>
      </dgm:prSet>
      <dgm:spPr/>
      <dgm:t>
        <a:bodyPr/>
        <a:lstStyle/>
        <a:p>
          <a:endParaRPr lang="es-ES"/>
        </a:p>
      </dgm:t>
    </dgm:pt>
    <dgm:pt modelId="{1909704E-73F6-4F23-A881-55799522B37A}" type="pres">
      <dgm:prSet presAssocID="{772A59ED-D278-473A-ACEB-A30E49E33598}" presName="rootComposite" presStyleCnt="0"/>
      <dgm:spPr/>
      <dgm:t>
        <a:bodyPr/>
        <a:lstStyle/>
        <a:p>
          <a:endParaRPr lang="es-ES"/>
        </a:p>
      </dgm:t>
    </dgm:pt>
    <dgm:pt modelId="{54A7B197-0D01-4E89-BB48-9AC3EE14CD2D}" type="pres">
      <dgm:prSet presAssocID="{772A59ED-D278-473A-ACEB-A30E49E33598}" presName="rootText" presStyleLbl="node3" presStyleIdx="0" presStyleCnt="5">
        <dgm:presLayoutVars>
          <dgm:chPref val="3"/>
        </dgm:presLayoutVars>
      </dgm:prSet>
      <dgm:spPr/>
      <dgm:t>
        <a:bodyPr/>
        <a:lstStyle/>
        <a:p>
          <a:endParaRPr lang="es-ES"/>
        </a:p>
      </dgm:t>
    </dgm:pt>
    <dgm:pt modelId="{73B86EB5-E2FD-4E67-9D86-CD8D6972E964}" type="pres">
      <dgm:prSet presAssocID="{772A59ED-D278-473A-ACEB-A30E49E33598}" presName="rootConnector" presStyleLbl="node3" presStyleIdx="0" presStyleCnt="5"/>
      <dgm:spPr/>
      <dgm:t>
        <a:bodyPr/>
        <a:lstStyle/>
        <a:p>
          <a:endParaRPr lang="es-ES"/>
        </a:p>
      </dgm:t>
    </dgm:pt>
    <dgm:pt modelId="{27A77286-4A3E-40EA-8EA5-E34D95D9243C}" type="pres">
      <dgm:prSet presAssocID="{772A59ED-D278-473A-ACEB-A30E49E33598}" presName="hierChild4" presStyleCnt="0"/>
      <dgm:spPr/>
      <dgm:t>
        <a:bodyPr/>
        <a:lstStyle/>
        <a:p>
          <a:endParaRPr lang="es-ES"/>
        </a:p>
      </dgm:t>
    </dgm:pt>
    <dgm:pt modelId="{FD487B41-3A7B-4AB7-A8BC-9F91C9AC15DA}" type="pres">
      <dgm:prSet presAssocID="{FD73C0C4-BE13-4B77-84E6-FB40BEA0DF36}" presName="Name37" presStyleLbl="parChTrans1D4" presStyleIdx="0" presStyleCnt="6"/>
      <dgm:spPr/>
      <dgm:t>
        <a:bodyPr/>
        <a:lstStyle/>
        <a:p>
          <a:endParaRPr lang="es-ES"/>
        </a:p>
      </dgm:t>
    </dgm:pt>
    <dgm:pt modelId="{C2652A9F-50A9-47F3-B862-2787568CE66C}" type="pres">
      <dgm:prSet presAssocID="{0C0702E4-5354-4D0F-94F9-AB8DB74AB504}" presName="hierRoot2" presStyleCnt="0">
        <dgm:presLayoutVars>
          <dgm:hierBranch val="init"/>
        </dgm:presLayoutVars>
      </dgm:prSet>
      <dgm:spPr/>
      <dgm:t>
        <a:bodyPr/>
        <a:lstStyle/>
        <a:p>
          <a:endParaRPr lang="es-ES"/>
        </a:p>
      </dgm:t>
    </dgm:pt>
    <dgm:pt modelId="{0EAC292C-D131-4102-93B9-3B8B08F4CD8D}" type="pres">
      <dgm:prSet presAssocID="{0C0702E4-5354-4D0F-94F9-AB8DB74AB504}" presName="rootComposite" presStyleCnt="0"/>
      <dgm:spPr/>
      <dgm:t>
        <a:bodyPr/>
        <a:lstStyle/>
        <a:p>
          <a:endParaRPr lang="es-ES"/>
        </a:p>
      </dgm:t>
    </dgm:pt>
    <dgm:pt modelId="{52B6D7CB-5C6B-42CE-963F-68AA110F7EF6}" type="pres">
      <dgm:prSet presAssocID="{0C0702E4-5354-4D0F-94F9-AB8DB74AB504}" presName="rootText" presStyleLbl="node4" presStyleIdx="0" presStyleCnt="6" custScaleX="118881" custScaleY="163714">
        <dgm:presLayoutVars>
          <dgm:chPref val="3"/>
        </dgm:presLayoutVars>
      </dgm:prSet>
      <dgm:spPr/>
      <dgm:t>
        <a:bodyPr/>
        <a:lstStyle/>
        <a:p>
          <a:endParaRPr lang="es-ES"/>
        </a:p>
      </dgm:t>
    </dgm:pt>
    <dgm:pt modelId="{E3A9AA23-A01B-4837-8EE0-D3E52D8D2920}" type="pres">
      <dgm:prSet presAssocID="{0C0702E4-5354-4D0F-94F9-AB8DB74AB504}" presName="rootConnector" presStyleLbl="node4" presStyleIdx="0" presStyleCnt="6"/>
      <dgm:spPr/>
      <dgm:t>
        <a:bodyPr/>
        <a:lstStyle/>
        <a:p>
          <a:endParaRPr lang="es-ES"/>
        </a:p>
      </dgm:t>
    </dgm:pt>
    <dgm:pt modelId="{2526C931-AACC-4525-A4FA-847BC7F64B10}" type="pres">
      <dgm:prSet presAssocID="{0C0702E4-5354-4D0F-94F9-AB8DB74AB504}" presName="hierChild4" presStyleCnt="0"/>
      <dgm:spPr/>
      <dgm:t>
        <a:bodyPr/>
        <a:lstStyle/>
        <a:p>
          <a:endParaRPr lang="es-ES"/>
        </a:p>
      </dgm:t>
    </dgm:pt>
    <dgm:pt modelId="{57328BAE-82B8-41AA-B947-7B1193EA42C6}" type="pres">
      <dgm:prSet presAssocID="{0C0702E4-5354-4D0F-94F9-AB8DB74AB504}" presName="hierChild5" presStyleCnt="0"/>
      <dgm:spPr/>
      <dgm:t>
        <a:bodyPr/>
        <a:lstStyle/>
        <a:p>
          <a:endParaRPr lang="es-ES"/>
        </a:p>
      </dgm:t>
    </dgm:pt>
    <dgm:pt modelId="{5DF2469A-4118-4CB9-AD8B-C79D18FA6D23}" type="pres">
      <dgm:prSet presAssocID="{772A59ED-D278-473A-ACEB-A30E49E33598}" presName="hierChild5" presStyleCnt="0"/>
      <dgm:spPr/>
      <dgm:t>
        <a:bodyPr/>
        <a:lstStyle/>
        <a:p>
          <a:endParaRPr lang="es-ES"/>
        </a:p>
      </dgm:t>
    </dgm:pt>
    <dgm:pt modelId="{6D7ADA24-B8B4-471C-B7EC-2FFC0DF7B2F4}" type="pres">
      <dgm:prSet presAssocID="{88B72DE6-8E2A-43B3-BB6F-9D3221044D2C}" presName="Name37" presStyleLbl="parChTrans1D3" presStyleIdx="1" presStyleCnt="5"/>
      <dgm:spPr/>
      <dgm:t>
        <a:bodyPr/>
        <a:lstStyle/>
        <a:p>
          <a:endParaRPr lang="es-ES"/>
        </a:p>
      </dgm:t>
    </dgm:pt>
    <dgm:pt modelId="{EF79A7FB-A1D9-4D98-BE2D-C2A8A53B2832}" type="pres">
      <dgm:prSet presAssocID="{FA7C44CA-0A45-4AFF-82A5-9ABFBFB0C160}" presName="hierRoot2" presStyleCnt="0">
        <dgm:presLayoutVars>
          <dgm:hierBranch/>
        </dgm:presLayoutVars>
      </dgm:prSet>
      <dgm:spPr/>
      <dgm:t>
        <a:bodyPr/>
        <a:lstStyle/>
        <a:p>
          <a:endParaRPr lang="es-ES"/>
        </a:p>
      </dgm:t>
    </dgm:pt>
    <dgm:pt modelId="{A43D2FF5-586D-4CDE-B8AD-6596E9C49A69}" type="pres">
      <dgm:prSet presAssocID="{FA7C44CA-0A45-4AFF-82A5-9ABFBFB0C160}" presName="rootComposite" presStyleCnt="0"/>
      <dgm:spPr/>
      <dgm:t>
        <a:bodyPr/>
        <a:lstStyle/>
        <a:p>
          <a:endParaRPr lang="es-ES"/>
        </a:p>
      </dgm:t>
    </dgm:pt>
    <dgm:pt modelId="{3EC7579F-0927-4C63-9A47-CB846A490D61}" type="pres">
      <dgm:prSet presAssocID="{FA7C44CA-0A45-4AFF-82A5-9ABFBFB0C160}" presName="rootText" presStyleLbl="node3" presStyleIdx="1" presStyleCnt="5">
        <dgm:presLayoutVars>
          <dgm:chPref val="3"/>
        </dgm:presLayoutVars>
      </dgm:prSet>
      <dgm:spPr/>
      <dgm:t>
        <a:bodyPr/>
        <a:lstStyle/>
        <a:p>
          <a:endParaRPr lang="es-ES"/>
        </a:p>
      </dgm:t>
    </dgm:pt>
    <dgm:pt modelId="{5CA023AA-E6A6-4745-9D02-4D0FD97689EA}" type="pres">
      <dgm:prSet presAssocID="{FA7C44CA-0A45-4AFF-82A5-9ABFBFB0C160}" presName="rootConnector" presStyleLbl="node3" presStyleIdx="1" presStyleCnt="5"/>
      <dgm:spPr/>
      <dgm:t>
        <a:bodyPr/>
        <a:lstStyle/>
        <a:p>
          <a:endParaRPr lang="es-ES"/>
        </a:p>
      </dgm:t>
    </dgm:pt>
    <dgm:pt modelId="{68870538-F3C9-45DC-B82C-8F8EB927203D}" type="pres">
      <dgm:prSet presAssocID="{FA7C44CA-0A45-4AFF-82A5-9ABFBFB0C160}" presName="hierChild4" presStyleCnt="0"/>
      <dgm:spPr/>
      <dgm:t>
        <a:bodyPr/>
        <a:lstStyle/>
        <a:p>
          <a:endParaRPr lang="es-ES"/>
        </a:p>
      </dgm:t>
    </dgm:pt>
    <dgm:pt modelId="{1E8FE2F1-80EF-45C5-AB23-4F8D02DF3D60}" type="pres">
      <dgm:prSet presAssocID="{AECC69CD-5CD0-4173-B9F5-B01FBF44094F}" presName="Name35" presStyleLbl="parChTrans1D4" presStyleIdx="1" presStyleCnt="6"/>
      <dgm:spPr/>
      <dgm:t>
        <a:bodyPr/>
        <a:lstStyle/>
        <a:p>
          <a:endParaRPr lang="es-ES"/>
        </a:p>
      </dgm:t>
    </dgm:pt>
    <dgm:pt modelId="{9E5A9912-0557-4CCA-83B6-5E40857E258C}" type="pres">
      <dgm:prSet presAssocID="{2E95FC77-B61E-4B61-8406-65EA828C5A25}" presName="hierRoot2" presStyleCnt="0">
        <dgm:presLayoutVars>
          <dgm:hierBranch val="init"/>
        </dgm:presLayoutVars>
      </dgm:prSet>
      <dgm:spPr/>
      <dgm:t>
        <a:bodyPr/>
        <a:lstStyle/>
        <a:p>
          <a:endParaRPr lang="es-ES"/>
        </a:p>
      </dgm:t>
    </dgm:pt>
    <dgm:pt modelId="{4A2D9235-AE3C-443B-8261-057D56FC29E3}" type="pres">
      <dgm:prSet presAssocID="{2E95FC77-B61E-4B61-8406-65EA828C5A25}" presName="rootComposite" presStyleCnt="0"/>
      <dgm:spPr/>
      <dgm:t>
        <a:bodyPr/>
        <a:lstStyle/>
        <a:p>
          <a:endParaRPr lang="es-ES"/>
        </a:p>
      </dgm:t>
    </dgm:pt>
    <dgm:pt modelId="{105D7AE2-A31D-42BD-AB03-8042CB77E8BC}" type="pres">
      <dgm:prSet presAssocID="{2E95FC77-B61E-4B61-8406-65EA828C5A25}" presName="rootText" presStyleLbl="node4" presStyleIdx="1" presStyleCnt="6" custScaleX="116514" custScaleY="328408">
        <dgm:presLayoutVars>
          <dgm:chPref val="3"/>
        </dgm:presLayoutVars>
      </dgm:prSet>
      <dgm:spPr/>
      <dgm:t>
        <a:bodyPr/>
        <a:lstStyle/>
        <a:p>
          <a:endParaRPr lang="es-ES"/>
        </a:p>
      </dgm:t>
    </dgm:pt>
    <dgm:pt modelId="{35156A5C-2734-42C3-9C3F-373564A7513C}" type="pres">
      <dgm:prSet presAssocID="{2E95FC77-B61E-4B61-8406-65EA828C5A25}" presName="rootConnector" presStyleLbl="node4" presStyleIdx="1" presStyleCnt="6"/>
      <dgm:spPr/>
      <dgm:t>
        <a:bodyPr/>
        <a:lstStyle/>
        <a:p>
          <a:endParaRPr lang="es-ES"/>
        </a:p>
      </dgm:t>
    </dgm:pt>
    <dgm:pt modelId="{E5A2EBED-42A4-484C-B029-D324B04CB3C6}" type="pres">
      <dgm:prSet presAssocID="{2E95FC77-B61E-4B61-8406-65EA828C5A25}" presName="hierChild4" presStyleCnt="0"/>
      <dgm:spPr/>
      <dgm:t>
        <a:bodyPr/>
        <a:lstStyle/>
        <a:p>
          <a:endParaRPr lang="es-ES"/>
        </a:p>
      </dgm:t>
    </dgm:pt>
    <dgm:pt modelId="{588A8230-8DB6-4C17-9A87-94DC58726B4F}" type="pres">
      <dgm:prSet presAssocID="{2E95FC77-B61E-4B61-8406-65EA828C5A25}" presName="hierChild5" presStyleCnt="0"/>
      <dgm:spPr/>
      <dgm:t>
        <a:bodyPr/>
        <a:lstStyle/>
        <a:p>
          <a:endParaRPr lang="es-ES"/>
        </a:p>
      </dgm:t>
    </dgm:pt>
    <dgm:pt modelId="{837E3FD1-02A9-4AC2-82C6-4BE6D65164A3}" type="pres">
      <dgm:prSet presAssocID="{FA7C44CA-0A45-4AFF-82A5-9ABFBFB0C160}" presName="hierChild5" presStyleCnt="0"/>
      <dgm:spPr/>
      <dgm:t>
        <a:bodyPr/>
        <a:lstStyle/>
        <a:p>
          <a:endParaRPr lang="es-ES"/>
        </a:p>
      </dgm:t>
    </dgm:pt>
    <dgm:pt modelId="{985D4000-FAEB-46DD-A13B-FF64A947FAF7}" type="pres">
      <dgm:prSet presAssocID="{6A9A9A55-14A0-407E-B580-DEBB35FE8C6C}" presName="Name37" presStyleLbl="parChTrans1D3" presStyleIdx="2" presStyleCnt="5"/>
      <dgm:spPr/>
      <dgm:t>
        <a:bodyPr/>
        <a:lstStyle/>
        <a:p>
          <a:endParaRPr lang="es-ES"/>
        </a:p>
      </dgm:t>
    </dgm:pt>
    <dgm:pt modelId="{7A1FA754-CDAE-42B7-B2FD-27D302C1A9A8}" type="pres">
      <dgm:prSet presAssocID="{11D1DEDD-3C99-46E9-9CB7-E0D785D5DCE9}" presName="hierRoot2" presStyleCnt="0">
        <dgm:presLayoutVars>
          <dgm:hierBranch val="init"/>
        </dgm:presLayoutVars>
      </dgm:prSet>
      <dgm:spPr/>
      <dgm:t>
        <a:bodyPr/>
        <a:lstStyle/>
        <a:p>
          <a:endParaRPr lang="es-ES"/>
        </a:p>
      </dgm:t>
    </dgm:pt>
    <dgm:pt modelId="{0265DE06-173C-4932-9CAA-6A1A2A245FC4}" type="pres">
      <dgm:prSet presAssocID="{11D1DEDD-3C99-46E9-9CB7-E0D785D5DCE9}" presName="rootComposite" presStyleCnt="0"/>
      <dgm:spPr/>
      <dgm:t>
        <a:bodyPr/>
        <a:lstStyle/>
        <a:p>
          <a:endParaRPr lang="es-ES"/>
        </a:p>
      </dgm:t>
    </dgm:pt>
    <dgm:pt modelId="{7054FA4E-66F7-4CFC-9AA8-CCE9482FF36F}" type="pres">
      <dgm:prSet presAssocID="{11D1DEDD-3C99-46E9-9CB7-E0D785D5DCE9}" presName="rootText" presStyleLbl="node3" presStyleIdx="2" presStyleCnt="5">
        <dgm:presLayoutVars>
          <dgm:chPref val="3"/>
        </dgm:presLayoutVars>
      </dgm:prSet>
      <dgm:spPr/>
      <dgm:t>
        <a:bodyPr/>
        <a:lstStyle/>
        <a:p>
          <a:endParaRPr lang="es-ES"/>
        </a:p>
      </dgm:t>
    </dgm:pt>
    <dgm:pt modelId="{1514699E-C3F9-455B-88EE-46ADF1EB18A5}" type="pres">
      <dgm:prSet presAssocID="{11D1DEDD-3C99-46E9-9CB7-E0D785D5DCE9}" presName="rootConnector" presStyleLbl="node3" presStyleIdx="2" presStyleCnt="5"/>
      <dgm:spPr/>
      <dgm:t>
        <a:bodyPr/>
        <a:lstStyle/>
        <a:p>
          <a:endParaRPr lang="es-ES"/>
        </a:p>
      </dgm:t>
    </dgm:pt>
    <dgm:pt modelId="{763225ED-E62D-4E1E-BD34-2488B54F7F9F}" type="pres">
      <dgm:prSet presAssocID="{11D1DEDD-3C99-46E9-9CB7-E0D785D5DCE9}" presName="hierChild4" presStyleCnt="0"/>
      <dgm:spPr/>
      <dgm:t>
        <a:bodyPr/>
        <a:lstStyle/>
        <a:p>
          <a:endParaRPr lang="es-ES"/>
        </a:p>
      </dgm:t>
    </dgm:pt>
    <dgm:pt modelId="{7B5EF65B-96CD-4D34-9B05-27BBA47259AA}" type="pres">
      <dgm:prSet presAssocID="{3D0D606E-C2BD-47E5-A868-E0D4ADBF5540}" presName="Name37" presStyleLbl="parChTrans1D4" presStyleIdx="2" presStyleCnt="6"/>
      <dgm:spPr/>
      <dgm:t>
        <a:bodyPr/>
        <a:lstStyle/>
        <a:p>
          <a:endParaRPr lang="es-ES"/>
        </a:p>
      </dgm:t>
    </dgm:pt>
    <dgm:pt modelId="{45E1A945-02A2-4F68-9286-4723A3A607BC}" type="pres">
      <dgm:prSet presAssocID="{639EB144-94D2-4751-A70F-675C976EAB2D}" presName="hierRoot2" presStyleCnt="0">
        <dgm:presLayoutVars>
          <dgm:hierBranch val="init"/>
        </dgm:presLayoutVars>
      </dgm:prSet>
      <dgm:spPr/>
      <dgm:t>
        <a:bodyPr/>
        <a:lstStyle/>
        <a:p>
          <a:endParaRPr lang="es-ES"/>
        </a:p>
      </dgm:t>
    </dgm:pt>
    <dgm:pt modelId="{1BE6E837-0890-4920-ABD6-9688D75664A3}" type="pres">
      <dgm:prSet presAssocID="{639EB144-94D2-4751-A70F-675C976EAB2D}" presName="rootComposite" presStyleCnt="0"/>
      <dgm:spPr/>
      <dgm:t>
        <a:bodyPr/>
        <a:lstStyle/>
        <a:p>
          <a:endParaRPr lang="es-ES"/>
        </a:p>
      </dgm:t>
    </dgm:pt>
    <dgm:pt modelId="{A83EC5E4-8031-428F-B31F-26397A2EADB1}" type="pres">
      <dgm:prSet presAssocID="{639EB144-94D2-4751-A70F-675C976EAB2D}" presName="rootText" presStyleLbl="node4" presStyleIdx="2" presStyleCnt="6" custScaleY="251860">
        <dgm:presLayoutVars>
          <dgm:chPref val="3"/>
        </dgm:presLayoutVars>
      </dgm:prSet>
      <dgm:spPr/>
      <dgm:t>
        <a:bodyPr/>
        <a:lstStyle/>
        <a:p>
          <a:endParaRPr lang="es-ES"/>
        </a:p>
      </dgm:t>
    </dgm:pt>
    <dgm:pt modelId="{3133DBA2-E4FE-439F-B09C-CA2443841B97}" type="pres">
      <dgm:prSet presAssocID="{639EB144-94D2-4751-A70F-675C976EAB2D}" presName="rootConnector" presStyleLbl="node4" presStyleIdx="2" presStyleCnt="6"/>
      <dgm:spPr/>
      <dgm:t>
        <a:bodyPr/>
        <a:lstStyle/>
        <a:p>
          <a:endParaRPr lang="es-ES"/>
        </a:p>
      </dgm:t>
    </dgm:pt>
    <dgm:pt modelId="{38ED2FD7-405C-41F2-84EE-5E1B35AD2D4D}" type="pres">
      <dgm:prSet presAssocID="{639EB144-94D2-4751-A70F-675C976EAB2D}" presName="hierChild4" presStyleCnt="0"/>
      <dgm:spPr/>
      <dgm:t>
        <a:bodyPr/>
        <a:lstStyle/>
        <a:p>
          <a:endParaRPr lang="es-ES"/>
        </a:p>
      </dgm:t>
    </dgm:pt>
    <dgm:pt modelId="{AAC3F440-EC7D-4CFF-83B1-3A43251B9536}" type="pres">
      <dgm:prSet presAssocID="{639EB144-94D2-4751-A70F-675C976EAB2D}" presName="hierChild5" presStyleCnt="0"/>
      <dgm:spPr/>
      <dgm:t>
        <a:bodyPr/>
        <a:lstStyle/>
        <a:p>
          <a:endParaRPr lang="es-ES"/>
        </a:p>
      </dgm:t>
    </dgm:pt>
    <dgm:pt modelId="{F1E1B6D2-42BF-433C-B6F6-4649E2D27F7F}" type="pres">
      <dgm:prSet presAssocID="{A22EFE06-A492-4687-BFD7-B4E24D434635}" presName="Name37" presStyleLbl="parChTrans1D4" presStyleIdx="3" presStyleCnt="6"/>
      <dgm:spPr/>
      <dgm:t>
        <a:bodyPr/>
        <a:lstStyle/>
        <a:p>
          <a:endParaRPr lang="es-ES"/>
        </a:p>
      </dgm:t>
    </dgm:pt>
    <dgm:pt modelId="{F25F1FC6-BD7B-49D5-927F-52C0101FC055}" type="pres">
      <dgm:prSet presAssocID="{701DB421-FB3A-466C-A9BF-BFEF3CC2F37F}" presName="hierRoot2" presStyleCnt="0">
        <dgm:presLayoutVars>
          <dgm:hierBranch val="init"/>
        </dgm:presLayoutVars>
      </dgm:prSet>
      <dgm:spPr/>
      <dgm:t>
        <a:bodyPr/>
        <a:lstStyle/>
        <a:p>
          <a:endParaRPr lang="es-ES"/>
        </a:p>
      </dgm:t>
    </dgm:pt>
    <dgm:pt modelId="{8FD22166-83BB-40A1-A79C-3C957BD0B449}" type="pres">
      <dgm:prSet presAssocID="{701DB421-FB3A-466C-A9BF-BFEF3CC2F37F}" presName="rootComposite" presStyleCnt="0"/>
      <dgm:spPr/>
      <dgm:t>
        <a:bodyPr/>
        <a:lstStyle/>
        <a:p>
          <a:endParaRPr lang="es-ES"/>
        </a:p>
      </dgm:t>
    </dgm:pt>
    <dgm:pt modelId="{C9823B7D-C17E-4720-AC03-16BB68F4C22A}" type="pres">
      <dgm:prSet presAssocID="{701DB421-FB3A-466C-A9BF-BFEF3CC2F37F}" presName="rootText" presStyleLbl="node4" presStyleIdx="3" presStyleCnt="6" custScaleY="152245">
        <dgm:presLayoutVars>
          <dgm:chPref val="3"/>
        </dgm:presLayoutVars>
      </dgm:prSet>
      <dgm:spPr/>
      <dgm:t>
        <a:bodyPr/>
        <a:lstStyle/>
        <a:p>
          <a:endParaRPr lang="es-ES"/>
        </a:p>
      </dgm:t>
    </dgm:pt>
    <dgm:pt modelId="{982A10D6-C40E-4CC7-811D-86D94E9AF9EC}" type="pres">
      <dgm:prSet presAssocID="{701DB421-FB3A-466C-A9BF-BFEF3CC2F37F}" presName="rootConnector" presStyleLbl="node4" presStyleIdx="3" presStyleCnt="6"/>
      <dgm:spPr/>
      <dgm:t>
        <a:bodyPr/>
        <a:lstStyle/>
        <a:p>
          <a:endParaRPr lang="es-ES"/>
        </a:p>
      </dgm:t>
    </dgm:pt>
    <dgm:pt modelId="{E9385E4C-D378-4FCE-AF1C-EF3234876A63}" type="pres">
      <dgm:prSet presAssocID="{701DB421-FB3A-466C-A9BF-BFEF3CC2F37F}" presName="hierChild4" presStyleCnt="0"/>
      <dgm:spPr/>
      <dgm:t>
        <a:bodyPr/>
        <a:lstStyle/>
        <a:p>
          <a:endParaRPr lang="es-ES"/>
        </a:p>
      </dgm:t>
    </dgm:pt>
    <dgm:pt modelId="{C3A14ED3-5244-4A89-855F-80F9CC1B161F}" type="pres">
      <dgm:prSet presAssocID="{701DB421-FB3A-466C-A9BF-BFEF3CC2F37F}" presName="hierChild5" presStyleCnt="0"/>
      <dgm:spPr/>
      <dgm:t>
        <a:bodyPr/>
        <a:lstStyle/>
        <a:p>
          <a:endParaRPr lang="es-ES"/>
        </a:p>
      </dgm:t>
    </dgm:pt>
    <dgm:pt modelId="{E2E5D80C-6E09-4226-B2D0-E2FF2D9CDF88}" type="pres">
      <dgm:prSet presAssocID="{11D1DEDD-3C99-46E9-9CB7-E0D785D5DCE9}" presName="hierChild5" presStyleCnt="0"/>
      <dgm:spPr/>
      <dgm:t>
        <a:bodyPr/>
        <a:lstStyle/>
        <a:p>
          <a:endParaRPr lang="es-ES"/>
        </a:p>
      </dgm:t>
    </dgm:pt>
    <dgm:pt modelId="{0700486D-B6E8-4B97-A381-FDBD106A5D3A}" type="pres">
      <dgm:prSet presAssocID="{6A6A6B82-A8F9-4165-BC33-8F85FEA137E4}" presName="Name37" presStyleLbl="parChTrans1D3" presStyleIdx="3" presStyleCnt="5"/>
      <dgm:spPr/>
      <dgm:t>
        <a:bodyPr/>
        <a:lstStyle/>
        <a:p>
          <a:endParaRPr lang="es-ES"/>
        </a:p>
      </dgm:t>
    </dgm:pt>
    <dgm:pt modelId="{E88D31C5-BEFF-482E-91E0-3DC93EE0BFB9}" type="pres">
      <dgm:prSet presAssocID="{30D7076D-7BCB-465C-8FFE-968984927D2B}" presName="hierRoot2" presStyleCnt="0">
        <dgm:presLayoutVars>
          <dgm:hierBranch val="init"/>
        </dgm:presLayoutVars>
      </dgm:prSet>
      <dgm:spPr/>
      <dgm:t>
        <a:bodyPr/>
        <a:lstStyle/>
        <a:p>
          <a:endParaRPr lang="es-ES"/>
        </a:p>
      </dgm:t>
    </dgm:pt>
    <dgm:pt modelId="{785FD708-55F3-4279-8174-8714009060A5}" type="pres">
      <dgm:prSet presAssocID="{30D7076D-7BCB-465C-8FFE-968984927D2B}" presName="rootComposite" presStyleCnt="0"/>
      <dgm:spPr/>
      <dgm:t>
        <a:bodyPr/>
        <a:lstStyle/>
        <a:p>
          <a:endParaRPr lang="es-ES"/>
        </a:p>
      </dgm:t>
    </dgm:pt>
    <dgm:pt modelId="{C500EE40-7767-4073-904F-B91994FA5AD1}" type="pres">
      <dgm:prSet presAssocID="{30D7076D-7BCB-465C-8FFE-968984927D2B}" presName="rootText" presStyleLbl="node3" presStyleIdx="3" presStyleCnt="5">
        <dgm:presLayoutVars>
          <dgm:chPref val="3"/>
        </dgm:presLayoutVars>
      </dgm:prSet>
      <dgm:spPr/>
      <dgm:t>
        <a:bodyPr/>
        <a:lstStyle/>
        <a:p>
          <a:endParaRPr lang="es-ES"/>
        </a:p>
      </dgm:t>
    </dgm:pt>
    <dgm:pt modelId="{71D31321-83F4-41E8-8480-E63053018ED2}" type="pres">
      <dgm:prSet presAssocID="{30D7076D-7BCB-465C-8FFE-968984927D2B}" presName="rootConnector" presStyleLbl="node3" presStyleIdx="3" presStyleCnt="5"/>
      <dgm:spPr/>
      <dgm:t>
        <a:bodyPr/>
        <a:lstStyle/>
        <a:p>
          <a:endParaRPr lang="es-ES"/>
        </a:p>
      </dgm:t>
    </dgm:pt>
    <dgm:pt modelId="{47FC68DD-4C33-4F3B-8953-FF029EC0F08D}" type="pres">
      <dgm:prSet presAssocID="{30D7076D-7BCB-465C-8FFE-968984927D2B}" presName="hierChild4" presStyleCnt="0"/>
      <dgm:spPr/>
      <dgm:t>
        <a:bodyPr/>
        <a:lstStyle/>
        <a:p>
          <a:endParaRPr lang="es-ES"/>
        </a:p>
      </dgm:t>
    </dgm:pt>
    <dgm:pt modelId="{1EF57904-AF90-46DC-8C9E-F49792690380}" type="pres">
      <dgm:prSet presAssocID="{993134FA-739C-46C3-8075-2A30681BAFC0}" presName="Name37" presStyleLbl="parChTrans1D4" presStyleIdx="4" presStyleCnt="6"/>
      <dgm:spPr/>
      <dgm:t>
        <a:bodyPr/>
        <a:lstStyle/>
        <a:p>
          <a:endParaRPr lang="es-ES"/>
        </a:p>
      </dgm:t>
    </dgm:pt>
    <dgm:pt modelId="{4DD642ED-B5E3-4FE9-9AF8-AFC0B219FEB4}" type="pres">
      <dgm:prSet presAssocID="{57138C49-FF3B-4CA7-9539-B48DC623D758}" presName="hierRoot2" presStyleCnt="0">
        <dgm:presLayoutVars>
          <dgm:hierBranch val="init"/>
        </dgm:presLayoutVars>
      </dgm:prSet>
      <dgm:spPr/>
      <dgm:t>
        <a:bodyPr/>
        <a:lstStyle/>
        <a:p>
          <a:endParaRPr lang="es-ES"/>
        </a:p>
      </dgm:t>
    </dgm:pt>
    <dgm:pt modelId="{6E6991E1-EB65-47F2-AD75-53C435C210F0}" type="pres">
      <dgm:prSet presAssocID="{57138C49-FF3B-4CA7-9539-B48DC623D758}" presName="rootComposite" presStyleCnt="0"/>
      <dgm:spPr/>
      <dgm:t>
        <a:bodyPr/>
        <a:lstStyle/>
        <a:p>
          <a:endParaRPr lang="es-ES"/>
        </a:p>
      </dgm:t>
    </dgm:pt>
    <dgm:pt modelId="{E60ED908-8100-4887-8AE0-FD5CEF714109}" type="pres">
      <dgm:prSet presAssocID="{57138C49-FF3B-4CA7-9539-B48DC623D758}" presName="rootText" presStyleLbl="node4" presStyleIdx="4" presStyleCnt="6">
        <dgm:presLayoutVars>
          <dgm:chPref val="3"/>
        </dgm:presLayoutVars>
      </dgm:prSet>
      <dgm:spPr/>
      <dgm:t>
        <a:bodyPr/>
        <a:lstStyle/>
        <a:p>
          <a:endParaRPr lang="es-ES"/>
        </a:p>
      </dgm:t>
    </dgm:pt>
    <dgm:pt modelId="{64C0367E-DFFC-47DD-9A4C-CEE0757C4321}" type="pres">
      <dgm:prSet presAssocID="{57138C49-FF3B-4CA7-9539-B48DC623D758}" presName="rootConnector" presStyleLbl="node4" presStyleIdx="4" presStyleCnt="6"/>
      <dgm:spPr/>
      <dgm:t>
        <a:bodyPr/>
        <a:lstStyle/>
        <a:p>
          <a:endParaRPr lang="es-ES"/>
        </a:p>
      </dgm:t>
    </dgm:pt>
    <dgm:pt modelId="{617ECB7B-59E0-45E2-897B-E46B0B835971}" type="pres">
      <dgm:prSet presAssocID="{57138C49-FF3B-4CA7-9539-B48DC623D758}" presName="hierChild4" presStyleCnt="0"/>
      <dgm:spPr/>
      <dgm:t>
        <a:bodyPr/>
        <a:lstStyle/>
        <a:p>
          <a:endParaRPr lang="es-ES"/>
        </a:p>
      </dgm:t>
    </dgm:pt>
    <dgm:pt modelId="{63B666A1-0159-4930-8568-87C98ED04DC9}" type="pres">
      <dgm:prSet presAssocID="{57138C49-FF3B-4CA7-9539-B48DC623D758}" presName="hierChild5" presStyleCnt="0"/>
      <dgm:spPr/>
      <dgm:t>
        <a:bodyPr/>
        <a:lstStyle/>
        <a:p>
          <a:endParaRPr lang="es-ES"/>
        </a:p>
      </dgm:t>
    </dgm:pt>
    <dgm:pt modelId="{43C848C5-0919-4BB7-B3F4-8FE28FB92765}" type="pres">
      <dgm:prSet presAssocID="{30D7076D-7BCB-465C-8FFE-968984927D2B}" presName="hierChild5" presStyleCnt="0"/>
      <dgm:spPr/>
      <dgm:t>
        <a:bodyPr/>
        <a:lstStyle/>
        <a:p>
          <a:endParaRPr lang="es-ES"/>
        </a:p>
      </dgm:t>
    </dgm:pt>
    <dgm:pt modelId="{A595DCE3-CD15-4C8C-9F9A-66C6CC10C05D}" type="pres">
      <dgm:prSet presAssocID="{302B0E8F-1891-4CF8-B47E-AE977FC6090A}" presName="Name37" presStyleLbl="parChTrans1D3" presStyleIdx="4" presStyleCnt="5"/>
      <dgm:spPr/>
      <dgm:t>
        <a:bodyPr/>
        <a:lstStyle/>
        <a:p>
          <a:endParaRPr lang="es-ES"/>
        </a:p>
      </dgm:t>
    </dgm:pt>
    <dgm:pt modelId="{FD1608FA-A99B-4FB4-89D6-66A5D785C22F}" type="pres">
      <dgm:prSet presAssocID="{D66E4959-9349-4DBE-A33E-A6BC903C1E45}" presName="hierRoot2" presStyleCnt="0">
        <dgm:presLayoutVars>
          <dgm:hierBranch val="init"/>
        </dgm:presLayoutVars>
      </dgm:prSet>
      <dgm:spPr/>
      <dgm:t>
        <a:bodyPr/>
        <a:lstStyle/>
        <a:p>
          <a:endParaRPr lang="es-ES"/>
        </a:p>
      </dgm:t>
    </dgm:pt>
    <dgm:pt modelId="{79444B23-67DF-45E9-94F6-521A40E80B7D}" type="pres">
      <dgm:prSet presAssocID="{D66E4959-9349-4DBE-A33E-A6BC903C1E45}" presName="rootComposite" presStyleCnt="0"/>
      <dgm:spPr/>
      <dgm:t>
        <a:bodyPr/>
        <a:lstStyle/>
        <a:p>
          <a:endParaRPr lang="es-ES"/>
        </a:p>
      </dgm:t>
    </dgm:pt>
    <dgm:pt modelId="{F9479397-EF4F-43A4-BDAB-96C1A775E945}" type="pres">
      <dgm:prSet presAssocID="{D66E4959-9349-4DBE-A33E-A6BC903C1E45}" presName="rootText" presStyleLbl="node3" presStyleIdx="4" presStyleCnt="5">
        <dgm:presLayoutVars>
          <dgm:chPref val="3"/>
        </dgm:presLayoutVars>
      </dgm:prSet>
      <dgm:spPr/>
      <dgm:t>
        <a:bodyPr/>
        <a:lstStyle/>
        <a:p>
          <a:endParaRPr lang="es-ES"/>
        </a:p>
      </dgm:t>
    </dgm:pt>
    <dgm:pt modelId="{16EE11ED-43F2-43F6-BB74-CCFA4CA2A607}" type="pres">
      <dgm:prSet presAssocID="{D66E4959-9349-4DBE-A33E-A6BC903C1E45}" presName="rootConnector" presStyleLbl="node3" presStyleIdx="4" presStyleCnt="5"/>
      <dgm:spPr/>
      <dgm:t>
        <a:bodyPr/>
        <a:lstStyle/>
        <a:p>
          <a:endParaRPr lang="es-ES"/>
        </a:p>
      </dgm:t>
    </dgm:pt>
    <dgm:pt modelId="{5F6836A0-E107-4D4B-BF4A-21537E285849}" type="pres">
      <dgm:prSet presAssocID="{D66E4959-9349-4DBE-A33E-A6BC903C1E45}" presName="hierChild4" presStyleCnt="0"/>
      <dgm:spPr/>
      <dgm:t>
        <a:bodyPr/>
        <a:lstStyle/>
        <a:p>
          <a:endParaRPr lang="es-ES"/>
        </a:p>
      </dgm:t>
    </dgm:pt>
    <dgm:pt modelId="{5356F176-2326-418F-93A7-BF14CA3C13E4}" type="pres">
      <dgm:prSet presAssocID="{71591DB0-D342-449C-A062-AAA3C9640F68}" presName="Name37" presStyleLbl="parChTrans1D4" presStyleIdx="5" presStyleCnt="6"/>
      <dgm:spPr/>
      <dgm:t>
        <a:bodyPr/>
        <a:lstStyle/>
        <a:p>
          <a:endParaRPr lang="es-ES"/>
        </a:p>
      </dgm:t>
    </dgm:pt>
    <dgm:pt modelId="{AA1B8E2E-550D-4851-A49F-56BB90FC6851}" type="pres">
      <dgm:prSet presAssocID="{3E700B99-8A60-4C1A-A941-C8798F416ACE}" presName="hierRoot2" presStyleCnt="0">
        <dgm:presLayoutVars>
          <dgm:hierBranch val="init"/>
        </dgm:presLayoutVars>
      </dgm:prSet>
      <dgm:spPr/>
      <dgm:t>
        <a:bodyPr/>
        <a:lstStyle/>
        <a:p>
          <a:endParaRPr lang="es-ES"/>
        </a:p>
      </dgm:t>
    </dgm:pt>
    <dgm:pt modelId="{20D5F63F-7A35-4EE1-8D13-02E99C900B57}" type="pres">
      <dgm:prSet presAssocID="{3E700B99-8A60-4C1A-A941-C8798F416ACE}" presName="rootComposite" presStyleCnt="0"/>
      <dgm:spPr/>
      <dgm:t>
        <a:bodyPr/>
        <a:lstStyle/>
        <a:p>
          <a:endParaRPr lang="es-ES"/>
        </a:p>
      </dgm:t>
    </dgm:pt>
    <dgm:pt modelId="{0B806C04-95CC-49D0-9568-405C8864852E}" type="pres">
      <dgm:prSet presAssocID="{3E700B99-8A60-4C1A-A941-C8798F416ACE}" presName="rootText" presStyleLbl="node4" presStyleIdx="5" presStyleCnt="6" custScaleY="173794" custLinFactNeighborX="153" custLinFactNeighborY="1534">
        <dgm:presLayoutVars>
          <dgm:chPref val="3"/>
        </dgm:presLayoutVars>
      </dgm:prSet>
      <dgm:spPr/>
      <dgm:t>
        <a:bodyPr/>
        <a:lstStyle/>
        <a:p>
          <a:endParaRPr lang="es-ES"/>
        </a:p>
      </dgm:t>
    </dgm:pt>
    <dgm:pt modelId="{6CE09195-1FF8-4536-B8C3-944ADCBDF716}" type="pres">
      <dgm:prSet presAssocID="{3E700B99-8A60-4C1A-A941-C8798F416ACE}" presName="rootConnector" presStyleLbl="node4" presStyleIdx="5" presStyleCnt="6"/>
      <dgm:spPr/>
      <dgm:t>
        <a:bodyPr/>
        <a:lstStyle/>
        <a:p>
          <a:endParaRPr lang="es-ES"/>
        </a:p>
      </dgm:t>
    </dgm:pt>
    <dgm:pt modelId="{20D631B9-F7DB-4F2E-91B8-C9F9CB5AD3B4}" type="pres">
      <dgm:prSet presAssocID="{3E700B99-8A60-4C1A-A941-C8798F416ACE}" presName="hierChild4" presStyleCnt="0"/>
      <dgm:spPr/>
      <dgm:t>
        <a:bodyPr/>
        <a:lstStyle/>
        <a:p>
          <a:endParaRPr lang="es-ES"/>
        </a:p>
      </dgm:t>
    </dgm:pt>
    <dgm:pt modelId="{20625904-5A72-4CB6-90E0-8A2AF5991ECE}" type="pres">
      <dgm:prSet presAssocID="{3E700B99-8A60-4C1A-A941-C8798F416ACE}" presName="hierChild5" presStyleCnt="0"/>
      <dgm:spPr/>
      <dgm:t>
        <a:bodyPr/>
        <a:lstStyle/>
        <a:p>
          <a:endParaRPr lang="es-ES"/>
        </a:p>
      </dgm:t>
    </dgm:pt>
    <dgm:pt modelId="{8539BBFD-5179-4C0C-ADE3-B7117CEB58A7}" type="pres">
      <dgm:prSet presAssocID="{D66E4959-9349-4DBE-A33E-A6BC903C1E45}" presName="hierChild5" presStyleCnt="0"/>
      <dgm:spPr/>
      <dgm:t>
        <a:bodyPr/>
        <a:lstStyle/>
        <a:p>
          <a:endParaRPr lang="es-ES"/>
        </a:p>
      </dgm:t>
    </dgm:pt>
    <dgm:pt modelId="{0FB102FD-6FFF-47D8-A7C5-C7578E0F8F5F}" type="pres">
      <dgm:prSet presAssocID="{F3055F0C-766B-4A60-BDCC-1CE5867F7EA0}" presName="hierChild5" presStyleCnt="0"/>
      <dgm:spPr/>
      <dgm:t>
        <a:bodyPr/>
        <a:lstStyle/>
        <a:p>
          <a:endParaRPr lang="es-ES"/>
        </a:p>
      </dgm:t>
    </dgm:pt>
    <dgm:pt modelId="{05523002-F118-4F66-8D3A-191A7796BA63}" type="pres">
      <dgm:prSet presAssocID="{9D35B322-E40D-4D40-B286-5E73F3476E3B}" presName="hierChild3" presStyleCnt="0"/>
      <dgm:spPr/>
      <dgm:t>
        <a:bodyPr/>
        <a:lstStyle/>
        <a:p>
          <a:endParaRPr lang="es-ES"/>
        </a:p>
      </dgm:t>
    </dgm:pt>
  </dgm:ptLst>
  <dgm:cxnLst>
    <dgm:cxn modelId="{4F7EAF76-3422-4256-9FA3-84DD9D901016}" type="presOf" srcId="{772A59ED-D278-473A-ACEB-A30E49E33598}" destId="{54A7B197-0D01-4E89-BB48-9AC3EE14CD2D}" srcOrd="0" destOrd="0" presId="urn:microsoft.com/office/officeart/2005/8/layout/orgChart1"/>
    <dgm:cxn modelId="{04E7A144-7AC4-40AB-ADA2-33ADAFCFDE27}" type="presOf" srcId="{639EB144-94D2-4751-A70F-675C976EAB2D}" destId="{A83EC5E4-8031-428F-B31F-26397A2EADB1}" srcOrd="0" destOrd="0" presId="urn:microsoft.com/office/officeart/2005/8/layout/orgChart1"/>
    <dgm:cxn modelId="{66C56D75-7413-47B5-913F-4118B919FDB4}" type="presOf" srcId="{0C0702E4-5354-4D0F-94F9-AB8DB74AB504}" destId="{E3A9AA23-A01B-4837-8EE0-D3E52D8D2920}" srcOrd="1" destOrd="0" presId="urn:microsoft.com/office/officeart/2005/8/layout/orgChart1"/>
    <dgm:cxn modelId="{1A13360D-4EDB-4A13-BD5C-77B1789BDA23}" srcId="{11D1DEDD-3C99-46E9-9CB7-E0D785D5DCE9}" destId="{701DB421-FB3A-466C-A9BF-BFEF3CC2F37F}" srcOrd="1" destOrd="0" parTransId="{A22EFE06-A492-4687-BFD7-B4E24D434635}" sibTransId="{CEF47616-5A13-4D76-B115-4EB2F8D7CC28}"/>
    <dgm:cxn modelId="{1C838912-CC0C-4234-A598-BDF2D491A546}" type="presOf" srcId="{57138C49-FF3B-4CA7-9539-B48DC623D758}" destId="{64C0367E-DFFC-47DD-9A4C-CEE0757C4321}" srcOrd="1" destOrd="0" presId="urn:microsoft.com/office/officeart/2005/8/layout/orgChart1"/>
    <dgm:cxn modelId="{A4ED85CD-D26B-47E3-8082-41D9D83E6EB1}" type="presOf" srcId="{302B0E8F-1891-4CF8-B47E-AE977FC6090A}" destId="{A595DCE3-CD15-4C8C-9F9A-66C6CC10C05D}" srcOrd="0" destOrd="0" presId="urn:microsoft.com/office/officeart/2005/8/layout/orgChart1"/>
    <dgm:cxn modelId="{0EC764DA-1522-46F7-94A1-C3DF82E9EEC3}" type="presOf" srcId="{30D7076D-7BCB-465C-8FFE-968984927D2B}" destId="{71D31321-83F4-41E8-8480-E63053018ED2}" srcOrd="1" destOrd="0" presId="urn:microsoft.com/office/officeart/2005/8/layout/orgChart1"/>
    <dgm:cxn modelId="{42A03EA3-E11B-4E91-9121-79D521F78ABD}" srcId="{772A59ED-D278-473A-ACEB-A30E49E33598}" destId="{0C0702E4-5354-4D0F-94F9-AB8DB74AB504}" srcOrd="0" destOrd="0" parTransId="{FD73C0C4-BE13-4B77-84E6-FB40BEA0DF36}" sibTransId="{BF4D0174-8166-4E5B-B0CE-FCEBD1FB96FF}"/>
    <dgm:cxn modelId="{2E69B295-E3EE-4645-A57C-4B6ADFAA54E3}" type="presOf" srcId="{639EB144-94D2-4751-A70F-675C976EAB2D}" destId="{3133DBA2-E4FE-439F-B09C-CA2443841B97}" srcOrd="1" destOrd="0" presId="urn:microsoft.com/office/officeart/2005/8/layout/orgChart1"/>
    <dgm:cxn modelId="{77E1EF48-7907-4843-8328-A75E721CBCBA}" srcId="{F3055F0C-766B-4A60-BDCC-1CE5867F7EA0}" destId="{772A59ED-D278-473A-ACEB-A30E49E33598}" srcOrd="0" destOrd="0" parTransId="{71F4BFA0-0899-4DF9-8FB6-1AC2BBEC6AC7}" sibTransId="{D0958AF1-105C-43D0-A44B-9B87F1FD51B8}"/>
    <dgm:cxn modelId="{03EE4F87-0A0C-4F3C-A405-630F893DA4F6}" type="presOf" srcId="{71591DB0-D342-449C-A062-AAA3C9640F68}" destId="{5356F176-2326-418F-93A7-BF14CA3C13E4}" srcOrd="0" destOrd="0" presId="urn:microsoft.com/office/officeart/2005/8/layout/orgChart1"/>
    <dgm:cxn modelId="{2829E994-6AD5-4FDC-BF24-635F49832043}" srcId="{11D1DEDD-3C99-46E9-9CB7-E0D785D5DCE9}" destId="{639EB144-94D2-4751-A70F-675C976EAB2D}" srcOrd="0" destOrd="0" parTransId="{3D0D606E-C2BD-47E5-A868-E0D4ADBF5540}" sibTransId="{06AFE0C7-F459-4E3A-BFCD-1004B7203ABC}"/>
    <dgm:cxn modelId="{64E17A2C-266D-4B6D-A009-C09728EBE3BC}" type="presOf" srcId="{30D7076D-7BCB-465C-8FFE-968984927D2B}" destId="{C500EE40-7767-4073-904F-B91994FA5AD1}" srcOrd="0" destOrd="0" presId="urn:microsoft.com/office/officeart/2005/8/layout/orgChart1"/>
    <dgm:cxn modelId="{A36794B9-8069-4712-83FD-BAFE407D7F3F}" type="presOf" srcId="{2E95FC77-B61E-4B61-8406-65EA828C5A25}" destId="{35156A5C-2734-42C3-9C3F-373564A7513C}" srcOrd="1" destOrd="0" presId="urn:microsoft.com/office/officeart/2005/8/layout/orgChart1"/>
    <dgm:cxn modelId="{DC2E2168-5997-4B98-ABE2-0537FE869812}" type="presOf" srcId="{11D1DEDD-3C99-46E9-9CB7-E0D785D5DCE9}" destId="{1514699E-C3F9-455B-88EE-46ADF1EB18A5}" srcOrd="1" destOrd="0" presId="urn:microsoft.com/office/officeart/2005/8/layout/orgChart1"/>
    <dgm:cxn modelId="{5B4096E7-2833-4D0D-AF67-2F70E64ED8E6}" type="presOf" srcId="{6A9A9A55-14A0-407E-B580-DEBB35FE8C6C}" destId="{985D4000-FAEB-46DD-A13B-FF64A947FAF7}" srcOrd="0" destOrd="0" presId="urn:microsoft.com/office/officeart/2005/8/layout/orgChart1"/>
    <dgm:cxn modelId="{489EACD7-D605-4E18-BE0D-A7C13CB3C817}" srcId="{F3055F0C-766B-4A60-BDCC-1CE5867F7EA0}" destId="{D66E4959-9349-4DBE-A33E-A6BC903C1E45}" srcOrd="4" destOrd="0" parTransId="{302B0E8F-1891-4CF8-B47E-AE977FC6090A}" sibTransId="{043ED85E-30CA-498B-9A13-86ED45C2D396}"/>
    <dgm:cxn modelId="{A9A0DB7F-6756-48CD-A017-923E5F028010}" type="presOf" srcId="{FA7C44CA-0A45-4AFF-82A5-9ABFBFB0C160}" destId="{3EC7579F-0927-4C63-9A47-CB846A490D61}" srcOrd="0" destOrd="0" presId="urn:microsoft.com/office/officeart/2005/8/layout/orgChart1"/>
    <dgm:cxn modelId="{143536BA-558B-4D4C-8C45-69962B3345A5}" type="presOf" srcId="{11D1DEDD-3C99-46E9-9CB7-E0D785D5DCE9}" destId="{7054FA4E-66F7-4CFC-9AA8-CCE9482FF36F}" srcOrd="0" destOrd="0" presId="urn:microsoft.com/office/officeart/2005/8/layout/orgChart1"/>
    <dgm:cxn modelId="{21CED557-71CD-47B6-94B3-1140BAC3FF9C}" type="presOf" srcId="{F3055F0C-766B-4A60-BDCC-1CE5867F7EA0}" destId="{49EE3E30-AFEF-4BF0-9CAC-C65954B3A9BB}" srcOrd="0" destOrd="0" presId="urn:microsoft.com/office/officeart/2005/8/layout/orgChart1"/>
    <dgm:cxn modelId="{F34D20A7-5516-40CF-BCCC-A31DDC25D8D8}" srcId="{F3055F0C-766B-4A60-BDCC-1CE5867F7EA0}" destId="{11D1DEDD-3C99-46E9-9CB7-E0D785D5DCE9}" srcOrd="2" destOrd="0" parTransId="{6A9A9A55-14A0-407E-B580-DEBB35FE8C6C}" sibTransId="{A3650DE6-2E52-433B-98AC-249C341F404F}"/>
    <dgm:cxn modelId="{132D9021-4950-4926-9880-1AC995535EAE}" type="presOf" srcId="{EDC9D6D3-CC8C-48EF-968C-697B0A38DA24}" destId="{19495D29-1031-4558-A57C-EABE9B26CF34}" srcOrd="0" destOrd="0" presId="urn:microsoft.com/office/officeart/2005/8/layout/orgChart1"/>
    <dgm:cxn modelId="{34559B16-738F-4056-9F11-54984A013565}" srcId="{30D7076D-7BCB-465C-8FFE-968984927D2B}" destId="{57138C49-FF3B-4CA7-9539-B48DC623D758}" srcOrd="0" destOrd="0" parTransId="{993134FA-739C-46C3-8075-2A30681BAFC0}" sibTransId="{652C8EE5-FC8F-4B49-992A-7F160BE2AB51}"/>
    <dgm:cxn modelId="{FCC98D1F-D2E1-4AA5-B625-9D7F4532C2ED}" type="presOf" srcId="{993134FA-739C-46C3-8075-2A30681BAFC0}" destId="{1EF57904-AF90-46DC-8C9E-F49792690380}" srcOrd="0" destOrd="0" presId="urn:microsoft.com/office/officeart/2005/8/layout/orgChart1"/>
    <dgm:cxn modelId="{8BAC6684-7285-4AD7-AC57-A33943EF5C4C}" type="presOf" srcId="{A22EFE06-A492-4687-BFD7-B4E24D434635}" destId="{F1E1B6D2-42BF-433C-B6F6-4649E2D27F7F}" srcOrd="0" destOrd="0" presId="urn:microsoft.com/office/officeart/2005/8/layout/orgChart1"/>
    <dgm:cxn modelId="{57D2E8C4-B00B-4DF9-8D37-65E8135E3DCD}" type="presOf" srcId="{701DB421-FB3A-466C-A9BF-BFEF3CC2F37F}" destId="{982A10D6-C40E-4CC7-811D-86D94E9AF9EC}" srcOrd="1" destOrd="0" presId="urn:microsoft.com/office/officeart/2005/8/layout/orgChart1"/>
    <dgm:cxn modelId="{DA0A94B5-06D6-44D7-9E17-CD2A5D1F2714}" type="presOf" srcId="{701DB421-FB3A-466C-A9BF-BFEF3CC2F37F}" destId="{C9823B7D-C17E-4720-AC03-16BB68F4C22A}" srcOrd="0" destOrd="0" presId="urn:microsoft.com/office/officeart/2005/8/layout/orgChart1"/>
    <dgm:cxn modelId="{02B3B707-20C3-4E57-850A-072CD9ED59D7}" type="presOf" srcId="{09A9B0FB-B37F-49F5-B85E-B3CCB941D2B6}" destId="{55986CF7-467F-4317-B5EA-4F2097617B2B}" srcOrd="0" destOrd="0" presId="urn:microsoft.com/office/officeart/2005/8/layout/orgChart1"/>
    <dgm:cxn modelId="{C93F1C5D-9A55-4329-AFA9-F41C2986B78B}" type="presOf" srcId="{3E700B99-8A60-4C1A-A941-C8798F416ACE}" destId="{6CE09195-1FF8-4536-B8C3-944ADCBDF716}" srcOrd="1" destOrd="0" presId="urn:microsoft.com/office/officeart/2005/8/layout/orgChart1"/>
    <dgm:cxn modelId="{3BAFF1E8-4515-4796-8BEE-CE7297B45646}" srcId="{D66E4959-9349-4DBE-A33E-A6BC903C1E45}" destId="{3E700B99-8A60-4C1A-A941-C8798F416ACE}" srcOrd="0" destOrd="0" parTransId="{71591DB0-D342-449C-A062-AAA3C9640F68}" sibTransId="{0A880C51-43EF-4ADB-894E-C7AC57881AC3}"/>
    <dgm:cxn modelId="{B2F90B97-5237-4227-897A-ADEDF266E1EB}" type="presOf" srcId="{3D0D606E-C2BD-47E5-A868-E0D4ADBF5540}" destId="{7B5EF65B-96CD-4D34-9B05-27BBA47259AA}" srcOrd="0" destOrd="0" presId="urn:microsoft.com/office/officeart/2005/8/layout/orgChart1"/>
    <dgm:cxn modelId="{10058B52-654C-424B-8F59-0A24E94732B6}" type="presOf" srcId="{88B72DE6-8E2A-43B3-BB6F-9D3221044D2C}" destId="{6D7ADA24-B8B4-471C-B7EC-2FFC0DF7B2F4}" srcOrd="0" destOrd="0" presId="urn:microsoft.com/office/officeart/2005/8/layout/orgChart1"/>
    <dgm:cxn modelId="{C96F7DFA-85E8-4AE6-B95D-D0F238FC3A1C}" srcId="{EDC9D6D3-CC8C-48EF-968C-697B0A38DA24}" destId="{9D35B322-E40D-4D40-B286-5E73F3476E3B}" srcOrd="0" destOrd="0" parTransId="{C4BF590F-E994-46C3-986F-163B66B58FCD}" sibTransId="{BB4E9DE4-9F2D-40AF-ACA3-113EDA4A7F56}"/>
    <dgm:cxn modelId="{4A33B222-58DB-416D-85AB-E84C3BAB1008}" srcId="{9D35B322-E40D-4D40-B286-5E73F3476E3B}" destId="{F3055F0C-766B-4A60-BDCC-1CE5867F7EA0}" srcOrd="0" destOrd="0" parTransId="{09A9B0FB-B37F-49F5-B85E-B3CCB941D2B6}" sibTransId="{67A9F82A-9B4B-4900-8C8B-FCE7EF167E43}"/>
    <dgm:cxn modelId="{9104ADF2-4D96-4BD9-AE0D-5F26AD4DDA1B}" type="presOf" srcId="{FD73C0C4-BE13-4B77-84E6-FB40BEA0DF36}" destId="{FD487B41-3A7B-4AB7-A8BC-9F91C9AC15DA}" srcOrd="0" destOrd="0" presId="urn:microsoft.com/office/officeart/2005/8/layout/orgChart1"/>
    <dgm:cxn modelId="{7F417DB8-D699-4910-8E83-112365F05252}" type="presOf" srcId="{0C0702E4-5354-4D0F-94F9-AB8DB74AB504}" destId="{52B6D7CB-5C6B-42CE-963F-68AA110F7EF6}" srcOrd="0" destOrd="0" presId="urn:microsoft.com/office/officeart/2005/8/layout/orgChart1"/>
    <dgm:cxn modelId="{4ED86F19-F24B-490B-A263-C737D0618613}" type="presOf" srcId="{FA7C44CA-0A45-4AFF-82A5-9ABFBFB0C160}" destId="{5CA023AA-E6A6-4745-9D02-4D0FD97689EA}" srcOrd="1" destOrd="0" presId="urn:microsoft.com/office/officeart/2005/8/layout/orgChart1"/>
    <dgm:cxn modelId="{27E21C97-4401-44FC-A93A-3F63CE07E9AC}" srcId="{FA7C44CA-0A45-4AFF-82A5-9ABFBFB0C160}" destId="{2E95FC77-B61E-4B61-8406-65EA828C5A25}" srcOrd="0" destOrd="0" parTransId="{AECC69CD-5CD0-4173-B9F5-B01FBF44094F}" sibTransId="{4CFD8CDE-658E-4E5E-A4F9-6463E2C91C53}"/>
    <dgm:cxn modelId="{751385C1-0785-46B9-83AF-0974C33E5FB4}" type="presOf" srcId="{9D35B322-E40D-4D40-B286-5E73F3476E3B}" destId="{B2995239-90D2-40A5-9AF5-4A99BDB07443}" srcOrd="1" destOrd="0" presId="urn:microsoft.com/office/officeart/2005/8/layout/orgChart1"/>
    <dgm:cxn modelId="{F22B4F66-F1D9-4C94-AF9E-B9CD479870F9}" srcId="{F3055F0C-766B-4A60-BDCC-1CE5867F7EA0}" destId="{FA7C44CA-0A45-4AFF-82A5-9ABFBFB0C160}" srcOrd="1" destOrd="0" parTransId="{88B72DE6-8E2A-43B3-BB6F-9D3221044D2C}" sibTransId="{72D0BFA3-CDE3-49B8-85FD-F1B80759AC65}"/>
    <dgm:cxn modelId="{C0BBBCEE-5CA9-4033-AFB3-2B803E6C0061}" type="presOf" srcId="{6A6A6B82-A8F9-4165-BC33-8F85FEA137E4}" destId="{0700486D-B6E8-4B97-A381-FDBD106A5D3A}" srcOrd="0" destOrd="0" presId="urn:microsoft.com/office/officeart/2005/8/layout/orgChart1"/>
    <dgm:cxn modelId="{04DD185F-58E6-4760-8C47-5EB29A264CBC}" type="presOf" srcId="{9D35B322-E40D-4D40-B286-5E73F3476E3B}" destId="{B71E7C2D-455D-4A3F-B2E5-4F08A174F970}" srcOrd="0" destOrd="0" presId="urn:microsoft.com/office/officeart/2005/8/layout/orgChart1"/>
    <dgm:cxn modelId="{FD68133F-1048-4DFF-A728-E6950E822913}" type="presOf" srcId="{772A59ED-D278-473A-ACEB-A30E49E33598}" destId="{73B86EB5-E2FD-4E67-9D86-CD8D6972E964}" srcOrd="1" destOrd="0" presId="urn:microsoft.com/office/officeart/2005/8/layout/orgChart1"/>
    <dgm:cxn modelId="{2BC434C9-0950-4602-9118-06485B4AD260}" type="presOf" srcId="{AECC69CD-5CD0-4173-B9F5-B01FBF44094F}" destId="{1E8FE2F1-80EF-45C5-AB23-4F8D02DF3D60}" srcOrd="0" destOrd="0" presId="urn:microsoft.com/office/officeart/2005/8/layout/orgChart1"/>
    <dgm:cxn modelId="{68029ECD-DFCC-4AC5-B5C4-E339C178E738}" type="presOf" srcId="{F3055F0C-766B-4A60-BDCC-1CE5867F7EA0}" destId="{D9C393C7-C390-4E29-88F1-2F38DD81A0C6}" srcOrd="1" destOrd="0" presId="urn:microsoft.com/office/officeart/2005/8/layout/orgChart1"/>
    <dgm:cxn modelId="{AE4D879A-D437-4CA7-BC97-D3EA63D7274E}" type="presOf" srcId="{57138C49-FF3B-4CA7-9539-B48DC623D758}" destId="{E60ED908-8100-4887-8AE0-FD5CEF714109}" srcOrd="0" destOrd="0" presId="urn:microsoft.com/office/officeart/2005/8/layout/orgChart1"/>
    <dgm:cxn modelId="{11C7F490-F39C-415E-8275-6D5CEC7E6E36}" type="presOf" srcId="{D66E4959-9349-4DBE-A33E-A6BC903C1E45}" destId="{16EE11ED-43F2-43F6-BB74-CCFA4CA2A607}" srcOrd="1" destOrd="0" presId="urn:microsoft.com/office/officeart/2005/8/layout/orgChart1"/>
    <dgm:cxn modelId="{B20F2125-896B-4575-9F0A-6EC6C584BA3F}" type="presOf" srcId="{71F4BFA0-0899-4DF9-8FB6-1AC2BBEC6AC7}" destId="{4CA616CB-1CCD-4CB8-8EBE-7DFAB81EC5BB}" srcOrd="0" destOrd="0" presId="urn:microsoft.com/office/officeart/2005/8/layout/orgChart1"/>
    <dgm:cxn modelId="{6320A47A-8C34-4A7F-AB7F-8B395541EB5C}" type="presOf" srcId="{2E95FC77-B61E-4B61-8406-65EA828C5A25}" destId="{105D7AE2-A31D-42BD-AB03-8042CB77E8BC}" srcOrd="0" destOrd="0" presId="urn:microsoft.com/office/officeart/2005/8/layout/orgChart1"/>
    <dgm:cxn modelId="{6919047E-6C21-44BF-8FFD-7C5F64D95FC4}" type="presOf" srcId="{3E700B99-8A60-4C1A-A941-C8798F416ACE}" destId="{0B806C04-95CC-49D0-9568-405C8864852E}" srcOrd="0" destOrd="0" presId="urn:microsoft.com/office/officeart/2005/8/layout/orgChart1"/>
    <dgm:cxn modelId="{AC653BD4-8408-4DB1-AD47-80611C041633}" srcId="{F3055F0C-766B-4A60-BDCC-1CE5867F7EA0}" destId="{30D7076D-7BCB-465C-8FFE-968984927D2B}" srcOrd="3" destOrd="0" parTransId="{6A6A6B82-A8F9-4165-BC33-8F85FEA137E4}" sibTransId="{41FEA69B-F263-426D-A3A6-69C8C0209495}"/>
    <dgm:cxn modelId="{AB2E3ABB-C276-4BD5-8E8C-B73527F0D526}" type="presOf" srcId="{D66E4959-9349-4DBE-A33E-A6BC903C1E45}" destId="{F9479397-EF4F-43A4-BDAB-96C1A775E945}" srcOrd="0" destOrd="0" presId="urn:microsoft.com/office/officeart/2005/8/layout/orgChart1"/>
    <dgm:cxn modelId="{D9B1CA1A-9ADE-4DF4-BB5B-4A4FE4680149}" type="presParOf" srcId="{19495D29-1031-4558-A57C-EABE9B26CF34}" destId="{474F8B0C-9D6E-4C4B-AD3B-84418DD2E615}" srcOrd="0" destOrd="0" presId="urn:microsoft.com/office/officeart/2005/8/layout/orgChart1"/>
    <dgm:cxn modelId="{A9F03B5F-5E21-46B0-A529-0EB3CC175CAA}" type="presParOf" srcId="{474F8B0C-9D6E-4C4B-AD3B-84418DD2E615}" destId="{B636F55A-4EBF-4247-8E8C-0B52BA7F7D3D}" srcOrd="0" destOrd="0" presId="urn:microsoft.com/office/officeart/2005/8/layout/orgChart1"/>
    <dgm:cxn modelId="{BDF9F794-AB7D-418A-A977-95D3CFEA3753}" type="presParOf" srcId="{B636F55A-4EBF-4247-8E8C-0B52BA7F7D3D}" destId="{B71E7C2D-455D-4A3F-B2E5-4F08A174F970}" srcOrd="0" destOrd="0" presId="urn:microsoft.com/office/officeart/2005/8/layout/orgChart1"/>
    <dgm:cxn modelId="{B62A3B7C-812D-4EFB-AC1C-55BF8AE7338B}" type="presParOf" srcId="{B636F55A-4EBF-4247-8E8C-0B52BA7F7D3D}" destId="{B2995239-90D2-40A5-9AF5-4A99BDB07443}" srcOrd="1" destOrd="0" presId="urn:microsoft.com/office/officeart/2005/8/layout/orgChart1"/>
    <dgm:cxn modelId="{4CBB039E-190F-4775-9146-607DF5EDD9A7}" type="presParOf" srcId="{474F8B0C-9D6E-4C4B-AD3B-84418DD2E615}" destId="{3001B625-3EBC-4CB0-BB8F-CF9DA9F431DA}" srcOrd="1" destOrd="0" presId="urn:microsoft.com/office/officeart/2005/8/layout/orgChart1"/>
    <dgm:cxn modelId="{0BBE8ADC-6724-4E0B-AC4F-87BDD7ABEBEB}" type="presParOf" srcId="{3001B625-3EBC-4CB0-BB8F-CF9DA9F431DA}" destId="{55986CF7-467F-4317-B5EA-4F2097617B2B}" srcOrd="0" destOrd="0" presId="urn:microsoft.com/office/officeart/2005/8/layout/orgChart1"/>
    <dgm:cxn modelId="{36F43468-B406-44F7-8B80-ED2A2DFCBE7E}" type="presParOf" srcId="{3001B625-3EBC-4CB0-BB8F-CF9DA9F431DA}" destId="{39F8D418-09EA-454C-8342-D4F55CBAE196}" srcOrd="1" destOrd="0" presId="urn:microsoft.com/office/officeart/2005/8/layout/orgChart1"/>
    <dgm:cxn modelId="{D821D054-4312-4C19-BB4A-B20F4E2694C9}" type="presParOf" srcId="{39F8D418-09EA-454C-8342-D4F55CBAE196}" destId="{3AC97CDF-CB54-41B3-A730-98E11DDEF730}" srcOrd="0" destOrd="0" presId="urn:microsoft.com/office/officeart/2005/8/layout/orgChart1"/>
    <dgm:cxn modelId="{F884FAD0-A48E-4932-853C-8D95113949B8}" type="presParOf" srcId="{3AC97CDF-CB54-41B3-A730-98E11DDEF730}" destId="{49EE3E30-AFEF-4BF0-9CAC-C65954B3A9BB}" srcOrd="0" destOrd="0" presId="urn:microsoft.com/office/officeart/2005/8/layout/orgChart1"/>
    <dgm:cxn modelId="{F96E9B3E-235C-4A54-B654-5AAF8BF33FE8}" type="presParOf" srcId="{3AC97CDF-CB54-41B3-A730-98E11DDEF730}" destId="{D9C393C7-C390-4E29-88F1-2F38DD81A0C6}" srcOrd="1" destOrd="0" presId="urn:microsoft.com/office/officeart/2005/8/layout/orgChart1"/>
    <dgm:cxn modelId="{39FCB26D-796D-473E-96F3-2C315873F936}" type="presParOf" srcId="{39F8D418-09EA-454C-8342-D4F55CBAE196}" destId="{E59E5A18-E55E-474B-B4B2-D35650A1F692}" srcOrd="1" destOrd="0" presId="urn:microsoft.com/office/officeart/2005/8/layout/orgChart1"/>
    <dgm:cxn modelId="{18E7F0D2-61E5-4025-9B14-8EC90CCB3605}" type="presParOf" srcId="{E59E5A18-E55E-474B-B4B2-D35650A1F692}" destId="{4CA616CB-1CCD-4CB8-8EBE-7DFAB81EC5BB}" srcOrd="0" destOrd="0" presId="urn:microsoft.com/office/officeart/2005/8/layout/orgChart1"/>
    <dgm:cxn modelId="{37762F66-3232-4A82-92FB-C7CC50DE0B63}" type="presParOf" srcId="{E59E5A18-E55E-474B-B4B2-D35650A1F692}" destId="{EBCD9BAB-278E-4207-8C0D-50D4F962BD6C}" srcOrd="1" destOrd="0" presId="urn:microsoft.com/office/officeart/2005/8/layout/orgChart1"/>
    <dgm:cxn modelId="{2F378231-EDE6-4C03-8846-4058A27AF0CE}" type="presParOf" srcId="{EBCD9BAB-278E-4207-8C0D-50D4F962BD6C}" destId="{1909704E-73F6-4F23-A881-55799522B37A}" srcOrd="0" destOrd="0" presId="urn:microsoft.com/office/officeart/2005/8/layout/orgChart1"/>
    <dgm:cxn modelId="{ABB6C59F-ED53-4E72-9252-8B0D009E2716}" type="presParOf" srcId="{1909704E-73F6-4F23-A881-55799522B37A}" destId="{54A7B197-0D01-4E89-BB48-9AC3EE14CD2D}" srcOrd="0" destOrd="0" presId="urn:microsoft.com/office/officeart/2005/8/layout/orgChart1"/>
    <dgm:cxn modelId="{EC012B45-7272-4B44-A302-1B7CBA8BEB93}" type="presParOf" srcId="{1909704E-73F6-4F23-A881-55799522B37A}" destId="{73B86EB5-E2FD-4E67-9D86-CD8D6972E964}" srcOrd="1" destOrd="0" presId="urn:microsoft.com/office/officeart/2005/8/layout/orgChart1"/>
    <dgm:cxn modelId="{A3A81F81-B8FA-45D7-A60C-323D156D5938}" type="presParOf" srcId="{EBCD9BAB-278E-4207-8C0D-50D4F962BD6C}" destId="{27A77286-4A3E-40EA-8EA5-E34D95D9243C}" srcOrd="1" destOrd="0" presId="urn:microsoft.com/office/officeart/2005/8/layout/orgChart1"/>
    <dgm:cxn modelId="{B0B75138-387F-4E4C-A561-B5F5C85D707E}" type="presParOf" srcId="{27A77286-4A3E-40EA-8EA5-E34D95D9243C}" destId="{FD487B41-3A7B-4AB7-A8BC-9F91C9AC15DA}" srcOrd="0" destOrd="0" presId="urn:microsoft.com/office/officeart/2005/8/layout/orgChart1"/>
    <dgm:cxn modelId="{4BD6F25C-74D0-4A96-B18F-486B9239D079}" type="presParOf" srcId="{27A77286-4A3E-40EA-8EA5-E34D95D9243C}" destId="{C2652A9F-50A9-47F3-B862-2787568CE66C}" srcOrd="1" destOrd="0" presId="urn:microsoft.com/office/officeart/2005/8/layout/orgChart1"/>
    <dgm:cxn modelId="{346F798A-A676-45B8-9E30-B1F590CB1C4E}" type="presParOf" srcId="{C2652A9F-50A9-47F3-B862-2787568CE66C}" destId="{0EAC292C-D131-4102-93B9-3B8B08F4CD8D}" srcOrd="0" destOrd="0" presId="urn:microsoft.com/office/officeart/2005/8/layout/orgChart1"/>
    <dgm:cxn modelId="{C9D53DB4-0FAC-4549-B580-AF3852E5D29B}" type="presParOf" srcId="{0EAC292C-D131-4102-93B9-3B8B08F4CD8D}" destId="{52B6D7CB-5C6B-42CE-963F-68AA110F7EF6}" srcOrd="0" destOrd="0" presId="urn:microsoft.com/office/officeart/2005/8/layout/orgChart1"/>
    <dgm:cxn modelId="{8657E42D-8AD0-4266-862A-07B0F6D3C69E}" type="presParOf" srcId="{0EAC292C-D131-4102-93B9-3B8B08F4CD8D}" destId="{E3A9AA23-A01B-4837-8EE0-D3E52D8D2920}" srcOrd="1" destOrd="0" presId="urn:microsoft.com/office/officeart/2005/8/layout/orgChart1"/>
    <dgm:cxn modelId="{41AF9D28-26F9-430F-8164-94C95D8A61BE}" type="presParOf" srcId="{C2652A9F-50A9-47F3-B862-2787568CE66C}" destId="{2526C931-AACC-4525-A4FA-847BC7F64B10}" srcOrd="1" destOrd="0" presId="urn:microsoft.com/office/officeart/2005/8/layout/orgChart1"/>
    <dgm:cxn modelId="{924F7963-57F8-4A42-8DB1-7A3FAA25EC1D}" type="presParOf" srcId="{C2652A9F-50A9-47F3-B862-2787568CE66C}" destId="{57328BAE-82B8-41AA-B947-7B1193EA42C6}" srcOrd="2" destOrd="0" presId="urn:microsoft.com/office/officeart/2005/8/layout/orgChart1"/>
    <dgm:cxn modelId="{F644258B-85A6-4A7A-B7C6-EEA2CDCE3CD7}" type="presParOf" srcId="{EBCD9BAB-278E-4207-8C0D-50D4F962BD6C}" destId="{5DF2469A-4118-4CB9-AD8B-C79D18FA6D23}" srcOrd="2" destOrd="0" presId="urn:microsoft.com/office/officeart/2005/8/layout/orgChart1"/>
    <dgm:cxn modelId="{A8234362-0D0D-4102-831C-9E8CC21A7821}" type="presParOf" srcId="{E59E5A18-E55E-474B-B4B2-D35650A1F692}" destId="{6D7ADA24-B8B4-471C-B7EC-2FFC0DF7B2F4}" srcOrd="2" destOrd="0" presId="urn:microsoft.com/office/officeart/2005/8/layout/orgChart1"/>
    <dgm:cxn modelId="{93E2F651-0F9A-45BE-A606-BEE273FA1F14}" type="presParOf" srcId="{E59E5A18-E55E-474B-B4B2-D35650A1F692}" destId="{EF79A7FB-A1D9-4D98-BE2D-C2A8A53B2832}" srcOrd="3" destOrd="0" presId="urn:microsoft.com/office/officeart/2005/8/layout/orgChart1"/>
    <dgm:cxn modelId="{CAC29EC7-6AD7-459D-941E-E1BDC79FBBC2}" type="presParOf" srcId="{EF79A7FB-A1D9-4D98-BE2D-C2A8A53B2832}" destId="{A43D2FF5-586D-4CDE-B8AD-6596E9C49A69}" srcOrd="0" destOrd="0" presId="urn:microsoft.com/office/officeart/2005/8/layout/orgChart1"/>
    <dgm:cxn modelId="{F296644A-0085-4C2F-9E0B-FA74A16E529D}" type="presParOf" srcId="{A43D2FF5-586D-4CDE-B8AD-6596E9C49A69}" destId="{3EC7579F-0927-4C63-9A47-CB846A490D61}" srcOrd="0" destOrd="0" presId="urn:microsoft.com/office/officeart/2005/8/layout/orgChart1"/>
    <dgm:cxn modelId="{0B2C937F-E3F1-4B8F-8EBE-4562D7140496}" type="presParOf" srcId="{A43D2FF5-586D-4CDE-B8AD-6596E9C49A69}" destId="{5CA023AA-E6A6-4745-9D02-4D0FD97689EA}" srcOrd="1" destOrd="0" presId="urn:microsoft.com/office/officeart/2005/8/layout/orgChart1"/>
    <dgm:cxn modelId="{0DB8C246-FB4E-475B-87EE-E482FBBF5016}" type="presParOf" srcId="{EF79A7FB-A1D9-4D98-BE2D-C2A8A53B2832}" destId="{68870538-F3C9-45DC-B82C-8F8EB927203D}" srcOrd="1" destOrd="0" presId="urn:microsoft.com/office/officeart/2005/8/layout/orgChart1"/>
    <dgm:cxn modelId="{AE29831B-1BF7-45E3-8F86-CFCF431FD828}" type="presParOf" srcId="{68870538-F3C9-45DC-B82C-8F8EB927203D}" destId="{1E8FE2F1-80EF-45C5-AB23-4F8D02DF3D60}" srcOrd="0" destOrd="0" presId="urn:microsoft.com/office/officeart/2005/8/layout/orgChart1"/>
    <dgm:cxn modelId="{97178930-9938-42FD-979D-659A5B0659F0}" type="presParOf" srcId="{68870538-F3C9-45DC-B82C-8F8EB927203D}" destId="{9E5A9912-0557-4CCA-83B6-5E40857E258C}" srcOrd="1" destOrd="0" presId="urn:microsoft.com/office/officeart/2005/8/layout/orgChart1"/>
    <dgm:cxn modelId="{DA49389F-D2CF-4F70-B829-918B5668EAA2}" type="presParOf" srcId="{9E5A9912-0557-4CCA-83B6-5E40857E258C}" destId="{4A2D9235-AE3C-443B-8261-057D56FC29E3}" srcOrd="0" destOrd="0" presId="urn:microsoft.com/office/officeart/2005/8/layout/orgChart1"/>
    <dgm:cxn modelId="{A071DC58-4133-428B-AF7D-9A2B9B33E800}" type="presParOf" srcId="{4A2D9235-AE3C-443B-8261-057D56FC29E3}" destId="{105D7AE2-A31D-42BD-AB03-8042CB77E8BC}" srcOrd="0" destOrd="0" presId="urn:microsoft.com/office/officeart/2005/8/layout/orgChart1"/>
    <dgm:cxn modelId="{8F5183AC-D54E-4F7B-B548-85E695E3B6D8}" type="presParOf" srcId="{4A2D9235-AE3C-443B-8261-057D56FC29E3}" destId="{35156A5C-2734-42C3-9C3F-373564A7513C}" srcOrd="1" destOrd="0" presId="urn:microsoft.com/office/officeart/2005/8/layout/orgChart1"/>
    <dgm:cxn modelId="{D8AA1126-093E-45BA-8C26-3C2979F7D7CB}" type="presParOf" srcId="{9E5A9912-0557-4CCA-83B6-5E40857E258C}" destId="{E5A2EBED-42A4-484C-B029-D324B04CB3C6}" srcOrd="1" destOrd="0" presId="urn:microsoft.com/office/officeart/2005/8/layout/orgChart1"/>
    <dgm:cxn modelId="{53C12B13-06A4-4499-AF74-7F011FCDEFDB}" type="presParOf" srcId="{9E5A9912-0557-4CCA-83B6-5E40857E258C}" destId="{588A8230-8DB6-4C17-9A87-94DC58726B4F}" srcOrd="2" destOrd="0" presId="urn:microsoft.com/office/officeart/2005/8/layout/orgChart1"/>
    <dgm:cxn modelId="{86748631-A4FF-4019-A5A8-509A579EC528}" type="presParOf" srcId="{EF79A7FB-A1D9-4D98-BE2D-C2A8A53B2832}" destId="{837E3FD1-02A9-4AC2-82C6-4BE6D65164A3}" srcOrd="2" destOrd="0" presId="urn:microsoft.com/office/officeart/2005/8/layout/orgChart1"/>
    <dgm:cxn modelId="{DC7F2354-D6A7-4168-ADA2-996BAEA36F51}" type="presParOf" srcId="{E59E5A18-E55E-474B-B4B2-D35650A1F692}" destId="{985D4000-FAEB-46DD-A13B-FF64A947FAF7}" srcOrd="4" destOrd="0" presId="urn:microsoft.com/office/officeart/2005/8/layout/orgChart1"/>
    <dgm:cxn modelId="{2CAAC2EC-9158-4A2A-A31A-7B9F66B36B66}" type="presParOf" srcId="{E59E5A18-E55E-474B-B4B2-D35650A1F692}" destId="{7A1FA754-CDAE-42B7-B2FD-27D302C1A9A8}" srcOrd="5" destOrd="0" presId="urn:microsoft.com/office/officeart/2005/8/layout/orgChart1"/>
    <dgm:cxn modelId="{E19093F1-9890-40C4-B7E2-C35ECF344EEA}" type="presParOf" srcId="{7A1FA754-CDAE-42B7-B2FD-27D302C1A9A8}" destId="{0265DE06-173C-4932-9CAA-6A1A2A245FC4}" srcOrd="0" destOrd="0" presId="urn:microsoft.com/office/officeart/2005/8/layout/orgChart1"/>
    <dgm:cxn modelId="{9B4AC320-EF87-4A69-A9C0-F0B38618FD93}" type="presParOf" srcId="{0265DE06-173C-4932-9CAA-6A1A2A245FC4}" destId="{7054FA4E-66F7-4CFC-9AA8-CCE9482FF36F}" srcOrd="0" destOrd="0" presId="urn:microsoft.com/office/officeart/2005/8/layout/orgChart1"/>
    <dgm:cxn modelId="{E868C955-4200-4F21-B6BA-430DED30F3A2}" type="presParOf" srcId="{0265DE06-173C-4932-9CAA-6A1A2A245FC4}" destId="{1514699E-C3F9-455B-88EE-46ADF1EB18A5}" srcOrd="1" destOrd="0" presId="urn:microsoft.com/office/officeart/2005/8/layout/orgChart1"/>
    <dgm:cxn modelId="{9F75BE80-491C-4024-9CE0-F501D975B5FA}" type="presParOf" srcId="{7A1FA754-CDAE-42B7-B2FD-27D302C1A9A8}" destId="{763225ED-E62D-4E1E-BD34-2488B54F7F9F}" srcOrd="1" destOrd="0" presId="urn:microsoft.com/office/officeart/2005/8/layout/orgChart1"/>
    <dgm:cxn modelId="{F3A1AB80-B577-4B76-8934-88E856D9B70F}" type="presParOf" srcId="{763225ED-E62D-4E1E-BD34-2488B54F7F9F}" destId="{7B5EF65B-96CD-4D34-9B05-27BBA47259AA}" srcOrd="0" destOrd="0" presId="urn:microsoft.com/office/officeart/2005/8/layout/orgChart1"/>
    <dgm:cxn modelId="{16A113CF-4E5C-465D-B5A1-0B8F43B24FDE}" type="presParOf" srcId="{763225ED-E62D-4E1E-BD34-2488B54F7F9F}" destId="{45E1A945-02A2-4F68-9286-4723A3A607BC}" srcOrd="1" destOrd="0" presId="urn:microsoft.com/office/officeart/2005/8/layout/orgChart1"/>
    <dgm:cxn modelId="{D77D33A2-8E0A-4AD3-849E-844519E2C0FB}" type="presParOf" srcId="{45E1A945-02A2-4F68-9286-4723A3A607BC}" destId="{1BE6E837-0890-4920-ABD6-9688D75664A3}" srcOrd="0" destOrd="0" presId="urn:microsoft.com/office/officeart/2005/8/layout/orgChart1"/>
    <dgm:cxn modelId="{32A89D76-8F04-4F0C-937C-623105C79F0F}" type="presParOf" srcId="{1BE6E837-0890-4920-ABD6-9688D75664A3}" destId="{A83EC5E4-8031-428F-B31F-26397A2EADB1}" srcOrd="0" destOrd="0" presId="urn:microsoft.com/office/officeart/2005/8/layout/orgChart1"/>
    <dgm:cxn modelId="{9EA6AA46-96B4-46E3-850A-A50386B63892}" type="presParOf" srcId="{1BE6E837-0890-4920-ABD6-9688D75664A3}" destId="{3133DBA2-E4FE-439F-B09C-CA2443841B97}" srcOrd="1" destOrd="0" presId="urn:microsoft.com/office/officeart/2005/8/layout/orgChart1"/>
    <dgm:cxn modelId="{0D3A19DC-0AEB-44D0-87B4-1193E83D508F}" type="presParOf" srcId="{45E1A945-02A2-4F68-9286-4723A3A607BC}" destId="{38ED2FD7-405C-41F2-84EE-5E1B35AD2D4D}" srcOrd="1" destOrd="0" presId="urn:microsoft.com/office/officeart/2005/8/layout/orgChart1"/>
    <dgm:cxn modelId="{FB228BE1-9FCD-4DB9-9603-7939D3E03FC5}" type="presParOf" srcId="{45E1A945-02A2-4F68-9286-4723A3A607BC}" destId="{AAC3F440-EC7D-4CFF-83B1-3A43251B9536}" srcOrd="2" destOrd="0" presId="urn:microsoft.com/office/officeart/2005/8/layout/orgChart1"/>
    <dgm:cxn modelId="{6A08F88E-EC0F-4992-B525-12AADFC8E302}" type="presParOf" srcId="{763225ED-E62D-4E1E-BD34-2488B54F7F9F}" destId="{F1E1B6D2-42BF-433C-B6F6-4649E2D27F7F}" srcOrd="2" destOrd="0" presId="urn:microsoft.com/office/officeart/2005/8/layout/orgChart1"/>
    <dgm:cxn modelId="{5DFACB99-9D8A-4051-92F4-ED96A4A48C33}" type="presParOf" srcId="{763225ED-E62D-4E1E-BD34-2488B54F7F9F}" destId="{F25F1FC6-BD7B-49D5-927F-52C0101FC055}" srcOrd="3" destOrd="0" presId="urn:microsoft.com/office/officeart/2005/8/layout/orgChart1"/>
    <dgm:cxn modelId="{994B3D67-209F-410B-A995-D320481A5CA0}" type="presParOf" srcId="{F25F1FC6-BD7B-49D5-927F-52C0101FC055}" destId="{8FD22166-83BB-40A1-A79C-3C957BD0B449}" srcOrd="0" destOrd="0" presId="urn:microsoft.com/office/officeart/2005/8/layout/orgChart1"/>
    <dgm:cxn modelId="{2EED6131-EF71-4455-B6B7-D099357A1FCB}" type="presParOf" srcId="{8FD22166-83BB-40A1-A79C-3C957BD0B449}" destId="{C9823B7D-C17E-4720-AC03-16BB68F4C22A}" srcOrd="0" destOrd="0" presId="urn:microsoft.com/office/officeart/2005/8/layout/orgChart1"/>
    <dgm:cxn modelId="{DE6916CB-33D3-4E15-BBB5-81A82637F430}" type="presParOf" srcId="{8FD22166-83BB-40A1-A79C-3C957BD0B449}" destId="{982A10D6-C40E-4CC7-811D-86D94E9AF9EC}" srcOrd="1" destOrd="0" presId="urn:microsoft.com/office/officeart/2005/8/layout/orgChart1"/>
    <dgm:cxn modelId="{CE2BE707-4A84-444E-8571-E6A5E504261C}" type="presParOf" srcId="{F25F1FC6-BD7B-49D5-927F-52C0101FC055}" destId="{E9385E4C-D378-4FCE-AF1C-EF3234876A63}" srcOrd="1" destOrd="0" presId="urn:microsoft.com/office/officeart/2005/8/layout/orgChart1"/>
    <dgm:cxn modelId="{3889CF32-2C02-4D3A-9566-A00CB3889B4C}" type="presParOf" srcId="{F25F1FC6-BD7B-49D5-927F-52C0101FC055}" destId="{C3A14ED3-5244-4A89-855F-80F9CC1B161F}" srcOrd="2" destOrd="0" presId="urn:microsoft.com/office/officeart/2005/8/layout/orgChart1"/>
    <dgm:cxn modelId="{2737C02F-C716-47A3-8800-CFA3B9E6E3DF}" type="presParOf" srcId="{7A1FA754-CDAE-42B7-B2FD-27D302C1A9A8}" destId="{E2E5D80C-6E09-4226-B2D0-E2FF2D9CDF88}" srcOrd="2" destOrd="0" presId="urn:microsoft.com/office/officeart/2005/8/layout/orgChart1"/>
    <dgm:cxn modelId="{6C0F2DD4-3B02-4D0A-83C4-F5318BCB5296}" type="presParOf" srcId="{E59E5A18-E55E-474B-B4B2-D35650A1F692}" destId="{0700486D-B6E8-4B97-A381-FDBD106A5D3A}" srcOrd="6" destOrd="0" presId="urn:microsoft.com/office/officeart/2005/8/layout/orgChart1"/>
    <dgm:cxn modelId="{4E890683-EC48-4BEC-BC10-3E896238FB7B}" type="presParOf" srcId="{E59E5A18-E55E-474B-B4B2-D35650A1F692}" destId="{E88D31C5-BEFF-482E-91E0-3DC93EE0BFB9}" srcOrd="7" destOrd="0" presId="urn:microsoft.com/office/officeart/2005/8/layout/orgChart1"/>
    <dgm:cxn modelId="{15BBDD3A-4944-4E68-AD6A-6A66ED30AD02}" type="presParOf" srcId="{E88D31C5-BEFF-482E-91E0-3DC93EE0BFB9}" destId="{785FD708-55F3-4279-8174-8714009060A5}" srcOrd="0" destOrd="0" presId="urn:microsoft.com/office/officeart/2005/8/layout/orgChart1"/>
    <dgm:cxn modelId="{41D1E58C-F03A-497E-8A9B-DF33FCD7FA0B}" type="presParOf" srcId="{785FD708-55F3-4279-8174-8714009060A5}" destId="{C500EE40-7767-4073-904F-B91994FA5AD1}" srcOrd="0" destOrd="0" presId="urn:microsoft.com/office/officeart/2005/8/layout/orgChart1"/>
    <dgm:cxn modelId="{6662F3A4-5439-43AA-913A-ADCB143438E8}" type="presParOf" srcId="{785FD708-55F3-4279-8174-8714009060A5}" destId="{71D31321-83F4-41E8-8480-E63053018ED2}" srcOrd="1" destOrd="0" presId="urn:microsoft.com/office/officeart/2005/8/layout/orgChart1"/>
    <dgm:cxn modelId="{F949399A-A079-44AA-8B6F-9572E95C9CEA}" type="presParOf" srcId="{E88D31C5-BEFF-482E-91E0-3DC93EE0BFB9}" destId="{47FC68DD-4C33-4F3B-8953-FF029EC0F08D}" srcOrd="1" destOrd="0" presId="urn:microsoft.com/office/officeart/2005/8/layout/orgChart1"/>
    <dgm:cxn modelId="{426D690C-A280-4A92-9DC1-1D5AA3BDEEA5}" type="presParOf" srcId="{47FC68DD-4C33-4F3B-8953-FF029EC0F08D}" destId="{1EF57904-AF90-46DC-8C9E-F49792690380}" srcOrd="0" destOrd="0" presId="urn:microsoft.com/office/officeart/2005/8/layout/orgChart1"/>
    <dgm:cxn modelId="{75646955-17DE-4AEA-B565-828DBD0F8013}" type="presParOf" srcId="{47FC68DD-4C33-4F3B-8953-FF029EC0F08D}" destId="{4DD642ED-B5E3-4FE9-9AF8-AFC0B219FEB4}" srcOrd="1" destOrd="0" presId="urn:microsoft.com/office/officeart/2005/8/layout/orgChart1"/>
    <dgm:cxn modelId="{DAEE14B6-7436-4F19-AA80-964AFB622EF2}" type="presParOf" srcId="{4DD642ED-B5E3-4FE9-9AF8-AFC0B219FEB4}" destId="{6E6991E1-EB65-47F2-AD75-53C435C210F0}" srcOrd="0" destOrd="0" presId="urn:microsoft.com/office/officeart/2005/8/layout/orgChart1"/>
    <dgm:cxn modelId="{703899BD-F63D-4B2C-9983-C01252C141BE}" type="presParOf" srcId="{6E6991E1-EB65-47F2-AD75-53C435C210F0}" destId="{E60ED908-8100-4887-8AE0-FD5CEF714109}" srcOrd="0" destOrd="0" presId="urn:microsoft.com/office/officeart/2005/8/layout/orgChart1"/>
    <dgm:cxn modelId="{FF28257D-38BC-4163-843E-12DAC5877514}" type="presParOf" srcId="{6E6991E1-EB65-47F2-AD75-53C435C210F0}" destId="{64C0367E-DFFC-47DD-9A4C-CEE0757C4321}" srcOrd="1" destOrd="0" presId="urn:microsoft.com/office/officeart/2005/8/layout/orgChart1"/>
    <dgm:cxn modelId="{93E0684C-8CAF-428D-9343-8EECC4E4C7B1}" type="presParOf" srcId="{4DD642ED-B5E3-4FE9-9AF8-AFC0B219FEB4}" destId="{617ECB7B-59E0-45E2-897B-E46B0B835971}" srcOrd="1" destOrd="0" presId="urn:microsoft.com/office/officeart/2005/8/layout/orgChart1"/>
    <dgm:cxn modelId="{CC77A222-8173-452E-B517-F41EFDF9CC29}" type="presParOf" srcId="{4DD642ED-B5E3-4FE9-9AF8-AFC0B219FEB4}" destId="{63B666A1-0159-4930-8568-87C98ED04DC9}" srcOrd="2" destOrd="0" presId="urn:microsoft.com/office/officeart/2005/8/layout/orgChart1"/>
    <dgm:cxn modelId="{4B55D892-95F4-4F12-8CF8-0141C942FC06}" type="presParOf" srcId="{E88D31C5-BEFF-482E-91E0-3DC93EE0BFB9}" destId="{43C848C5-0919-4BB7-B3F4-8FE28FB92765}" srcOrd="2" destOrd="0" presId="urn:microsoft.com/office/officeart/2005/8/layout/orgChart1"/>
    <dgm:cxn modelId="{B9C81292-F368-49DC-888D-8169FE75BEC0}" type="presParOf" srcId="{E59E5A18-E55E-474B-B4B2-D35650A1F692}" destId="{A595DCE3-CD15-4C8C-9F9A-66C6CC10C05D}" srcOrd="8" destOrd="0" presId="urn:microsoft.com/office/officeart/2005/8/layout/orgChart1"/>
    <dgm:cxn modelId="{008EE5E5-DDAD-42B9-B679-5A9ED7F27A5A}" type="presParOf" srcId="{E59E5A18-E55E-474B-B4B2-D35650A1F692}" destId="{FD1608FA-A99B-4FB4-89D6-66A5D785C22F}" srcOrd="9" destOrd="0" presId="urn:microsoft.com/office/officeart/2005/8/layout/orgChart1"/>
    <dgm:cxn modelId="{6B572636-5479-48AD-B5B3-4CAE21C2481A}" type="presParOf" srcId="{FD1608FA-A99B-4FB4-89D6-66A5D785C22F}" destId="{79444B23-67DF-45E9-94F6-521A40E80B7D}" srcOrd="0" destOrd="0" presId="urn:microsoft.com/office/officeart/2005/8/layout/orgChart1"/>
    <dgm:cxn modelId="{37C00277-2067-49FC-8569-B7FD8E9C5975}" type="presParOf" srcId="{79444B23-67DF-45E9-94F6-521A40E80B7D}" destId="{F9479397-EF4F-43A4-BDAB-96C1A775E945}" srcOrd="0" destOrd="0" presId="urn:microsoft.com/office/officeart/2005/8/layout/orgChart1"/>
    <dgm:cxn modelId="{86915D52-2EA9-4C08-AE77-9F033A56AE52}" type="presParOf" srcId="{79444B23-67DF-45E9-94F6-521A40E80B7D}" destId="{16EE11ED-43F2-43F6-BB74-CCFA4CA2A607}" srcOrd="1" destOrd="0" presId="urn:microsoft.com/office/officeart/2005/8/layout/orgChart1"/>
    <dgm:cxn modelId="{444D5D01-C13F-48F6-8D1C-22E0C009E1BD}" type="presParOf" srcId="{FD1608FA-A99B-4FB4-89D6-66A5D785C22F}" destId="{5F6836A0-E107-4D4B-BF4A-21537E285849}" srcOrd="1" destOrd="0" presId="urn:microsoft.com/office/officeart/2005/8/layout/orgChart1"/>
    <dgm:cxn modelId="{F58DC532-65EB-49C8-B1FD-C131FA453F21}" type="presParOf" srcId="{5F6836A0-E107-4D4B-BF4A-21537E285849}" destId="{5356F176-2326-418F-93A7-BF14CA3C13E4}" srcOrd="0" destOrd="0" presId="urn:microsoft.com/office/officeart/2005/8/layout/orgChart1"/>
    <dgm:cxn modelId="{0F856DB7-E79D-4E25-A756-B45AD92B48EF}" type="presParOf" srcId="{5F6836A0-E107-4D4B-BF4A-21537E285849}" destId="{AA1B8E2E-550D-4851-A49F-56BB90FC6851}" srcOrd="1" destOrd="0" presId="urn:microsoft.com/office/officeart/2005/8/layout/orgChart1"/>
    <dgm:cxn modelId="{6ED066A6-DA71-4F36-ADAA-18B22DB1BA36}" type="presParOf" srcId="{AA1B8E2E-550D-4851-A49F-56BB90FC6851}" destId="{20D5F63F-7A35-4EE1-8D13-02E99C900B57}" srcOrd="0" destOrd="0" presId="urn:microsoft.com/office/officeart/2005/8/layout/orgChart1"/>
    <dgm:cxn modelId="{1875CB5C-E686-43F5-884E-3D5108F8C0FC}" type="presParOf" srcId="{20D5F63F-7A35-4EE1-8D13-02E99C900B57}" destId="{0B806C04-95CC-49D0-9568-405C8864852E}" srcOrd="0" destOrd="0" presId="urn:microsoft.com/office/officeart/2005/8/layout/orgChart1"/>
    <dgm:cxn modelId="{08DF9F3C-38F6-41C6-873F-FB47F019898E}" type="presParOf" srcId="{20D5F63F-7A35-4EE1-8D13-02E99C900B57}" destId="{6CE09195-1FF8-4536-B8C3-944ADCBDF716}" srcOrd="1" destOrd="0" presId="urn:microsoft.com/office/officeart/2005/8/layout/orgChart1"/>
    <dgm:cxn modelId="{B6E74248-F088-4E02-952C-E3650B210FDA}" type="presParOf" srcId="{AA1B8E2E-550D-4851-A49F-56BB90FC6851}" destId="{20D631B9-F7DB-4F2E-91B8-C9F9CB5AD3B4}" srcOrd="1" destOrd="0" presId="urn:microsoft.com/office/officeart/2005/8/layout/orgChart1"/>
    <dgm:cxn modelId="{320C41FB-154E-4058-AE94-25E4AC4E3223}" type="presParOf" srcId="{AA1B8E2E-550D-4851-A49F-56BB90FC6851}" destId="{20625904-5A72-4CB6-90E0-8A2AF5991ECE}" srcOrd="2" destOrd="0" presId="urn:microsoft.com/office/officeart/2005/8/layout/orgChart1"/>
    <dgm:cxn modelId="{091D9D42-D5BF-42CC-9023-0C43C1CF9C69}" type="presParOf" srcId="{FD1608FA-A99B-4FB4-89D6-66A5D785C22F}" destId="{8539BBFD-5179-4C0C-ADE3-B7117CEB58A7}" srcOrd="2" destOrd="0" presId="urn:microsoft.com/office/officeart/2005/8/layout/orgChart1"/>
    <dgm:cxn modelId="{A391A1DD-CB7E-4804-8622-CEFF8D6BC0D6}" type="presParOf" srcId="{39F8D418-09EA-454C-8342-D4F55CBAE196}" destId="{0FB102FD-6FFF-47D8-A7C5-C7578E0F8F5F}" srcOrd="2" destOrd="0" presId="urn:microsoft.com/office/officeart/2005/8/layout/orgChart1"/>
    <dgm:cxn modelId="{E750F882-6476-44DB-8ADA-71C6D1725460}" type="presParOf" srcId="{474F8B0C-9D6E-4C4B-AD3B-84418DD2E615}" destId="{05523002-F118-4F66-8D3A-191A7796BA6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57DE59-3E02-4438-8D4F-BD7FAC212BF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DA47B260-C9DB-40A4-9652-B1850ECE9408}">
      <dgm:prSet phldrT="[Texto]" custT="1"/>
      <dgm:spPr/>
      <dgm:t>
        <a:bodyPr/>
        <a:lstStyle/>
        <a:p>
          <a:r>
            <a:rPr lang="ca-ES" sz="2800" dirty="0" smtClean="0">
              <a:latin typeface="Adobe Garamond Pro Bold" pitchFamily="18" charset="0"/>
            </a:rPr>
            <a:t>Per què alimenta’t?</a:t>
          </a:r>
          <a:endParaRPr lang="es-ES" sz="2800" dirty="0"/>
        </a:p>
      </dgm:t>
    </dgm:pt>
    <dgm:pt modelId="{586CFB4A-EC9F-4420-AE41-F2083F7EE63C}" type="parTrans" cxnId="{149AD2F9-DF7D-4C74-8773-B912FD6404AC}">
      <dgm:prSet/>
      <dgm:spPr/>
      <dgm:t>
        <a:bodyPr/>
        <a:lstStyle/>
        <a:p>
          <a:endParaRPr lang="es-ES" sz="1400"/>
        </a:p>
      </dgm:t>
    </dgm:pt>
    <dgm:pt modelId="{DDAE85B7-A322-4779-8F40-C9C0A518B2BE}" type="sibTrans" cxnId="{149AD2F9-DF7D-4C74-8773-B912FD6404AC}">
      <dgm:prSet/>
      <dgm:spPr/>
      <dgm:t>
        <a:bodyPr/>
        <a:lstStyle/>
        <a:p>
          <a:endParaRPr lang="es-ES" sz="1400"/>
        </a:p>
      </dgm:t>
    </dgm:pt>
    <dgm:pt modelId="{58BDB571-A994-440B-ADDA-EA0A5651666F}">
      <dgm:prSet phldrT="[Texto]" custT="1"/>
      <dgm:spPr/>
      <dgm:t>
        <a:bodyPr/>
        <a:lstStyle/>
        <a:p>
          <a:r>
            <a:rPr lang="ca-ES" sz="2800" dirty="0" smtClean="0">
              <a:latin typeface="Adobe Garamond Pro Bold" pitchFamily="18" charset="0"/>
            </a:rPr>
            <a:t>Productes de primera qualitat</a:t>
          </a:r>
          <a:endParaRPr lang="es-ES" sz="2800" dirty="0"/>
        </a:p>
      </dgm:t>
    </dgm:pt>
    <dgm:pt modelId="{2A29D836-CB5F-4509-A4AA-6C10F50DE232}" type="parTrans" cxnId="{F988AB32-4CEA-42D4-934E-CDB36F9DE693}">
      <dgm:prSet/>
      <dgm:spPr/>
      <dgm:t>
        <a:bodyPr/>
        <a:lstStyle/>
        <a:p>
          <a:endParaRPr lang="es-ES" sz="1400"/>
        </a:p>
      </dgm:t>
    </dgm:pt>
    <dgm:pt modelId="{3C9A7228-53D5-484C-AC26-2404A15C766F}" type="sibTrans" cxnId="{F988AB32-4CEA-42D4-934E-CDB36F9DE693}">
      <dgm:prSet/>
      <dgm:spPr/>
      <dgm:t>
        <a:bodyPr/>
        <a:lstStyle/>
        <a:p>
          <a:endParaRPr lang="es-ES" sz="1400"/>
        </a:p>
      </dgm:t>
    </dgm:pt>
    <dgm:pt modelId="{AF3CDAC6-7D66-432F-A7D8-8289A98CE83E}">
      <dgm:prSet phldrT="[Texto]" custT="1"/>
      <dgm:spPr/>
      <dgm:t>
        <a:bodyPr/>
        <a:lstStyle/>
        <a:p>
          <a:r>
            <a:rPr lang="ca-ES" sz="2800" dirty="0" smtClean="0">
              <a:latin typeface="Adobe Garamond Pro Bold" pitchFamily="18" charset="0"/>
            </a:rPr>
            <a:t>Segell de garantia</a:t>
          </a:r>
          <a:endParaRPr lang="es-ES" sz="2800" dirty="0"/>
        </a:p>
      </dgm:t>
    </dgm:pt>
    <dgm:pt modelId="{D26BCB07-F420-4AD3-8835-347E5FC42614}" type="parTrans" cxnId="{9FF28ECC-DC56-4992-B716-E1D8E4AC21F0}">
      <dgm:prSet/>
      <dgm:spPr/>
      <dgm:t>
        <a:bodyPr/>
        <a:lstStyle/>
        <a:p>
          <a:endParaRPr lang="es-ES" sz="1400"/>
        </a:p>
      </dgm:t>
    </dgm:pt>
    <dgm:pt modelId="{CF989A80-5F10-4CE9-94B9-646E78267B41}" type="sibTrans" cxnId="{9FF28ECC-DC56-4992-B716-E1D8E4AC21F0}">
      <dgm:prSet/>
      <dgm:spPr/>
      <dgm:t>
        <a:bodyPr/>
        <a:lstStyle/>
        <a:p>
          <a:endParaRPr lang="es-ES" sz="1400"/>
        </a:p>
      </dgm:t>
    </dgm:pt>
    <dgm:pt modelId="{18D7D70B-73CF-4965-AD91-5458BF6D743F}">
      <dgm:prSet phldrT="[Texto]" custT="1"/>
      <dgm:spPr/>
      <dgm:t>
        <a:bodyPr/>
        <a:lstStyle/>
        <a:p>
          <a:r>
            <a:rPr lang="ca-ES" sz="2800" dirty="0" smtClean="0">
              <a:latin typeface="Adobe Garamond Pro Bold" pitchFamily="18" charset="0"/>
            </a:rPr>
            <a:t>Innovació</a:t>
          </a:r>
        </a:p>
        <a:p>
          <a:r>
            <a:rPr lang="ca-ES" sz="2800" dirty="0" smtClean="0">
              <a:latin typeface="Adobe Garamond Pro Bold" pitchFamily="18" charset="0"/>
            </a:rPr>
            <a:t>Plats atractius</a:t>
          </a:r>
          <a:endParaRPr lang="es-ES" sz="2800" dirty="0"/>
        </a:p>
      </dgm:t>
    </dgm:pt>
    <dgm:pt modelId="{6280BCBD-CE1B-429C-97D3-8631988AD743}" type="parTrans" cxnId="{E555B2EF-C374-455D-95CD-0FFC61EF06C1}">
      <dgm:prSet/>
      <dgm:spPr/>
      <dgm:t>
        <a:bodyPr/>
        <a:lstStyle/>
        <a:p>
          <a:endParaRPr lang="es-ES" sz="1400"/>
        </a:p>
      </dgm:t>
    </dgm:pt>
    <dgm:pt modelId="{ADF81E75-3921-4FCE-B221-BD5044676C3B}" type="sibTrans" cxnId="{E555B2EF-C374-455D-95CD-0FFC61EF06C1}">
      <dgm:prSet/>
      <dgm:spPr/>
      <dgm:t>
        <a:bodyPr/>
        <a:lstStyle/>
        <a:p>
          <a:endParaRPr lang="es-ES" sz="1400"/>
        </a:p>
      </dgm:t>
    </dgm:pt>
    <dgm:pt modelId="{2901E6FC-5A17-4860-9F72-8BDD62F215F7}">
      <dgm:prSet phldrT="[Texto]" custT="1"/>
      <dgm:spPr/>
      <dgm:t>
        <a:bodyPr/>
        <a:lstStyle/>
        <a:p>
          <a:r>
            <a:rPr lang="ca-ES" sz="2800" dirty="0" smtClean="0">
              <a:latin typeface="Adobe Garamond Pro Bold" pitchFamily="18" charset="0"/>
            </a:rPr>
            <a:t>Xerrades educatives</a:t>
          </a:r>
          <a:endParaRPr lang="es-ES" sz="2800" dirty="0"/>
        </a:p>
      </dgm:t>
    </dgm:pt>
    <dgm:pt modelId="{CB14F555-18C5-4FD9-9BD9-2784D29A9870}" type="parTrans" cxnId="{BA86FE53-EDE0-44CA-8BDF-8E5ADA9E52EB}">
      <dgm:prSet/>
      <dgm:spPr/>
      <dgm:t>
        <a:bodyPr/>
        <a:lstStyle/>
        <a:p>
          <a:endParaRPr lang="es-ES" sz="1400"/>
        </a:p>
      </dgm:t>
    </dgm:pt>
    <dgm:pt modelId="{6BF5CD80-5968-42FC-95BF-79467495868C}" type="sibTrans" cxnId="{BA86FE53-EDE0-44CA-8BDF-8E5ADA9E52EB}">
      <dgm:prSet/>
      <dgm:spPr/>
      <dgm:t>
        <a:bodyPr/>
        <a:lstStyle/>
        <a:p>
          <a:endParaRPr lang="es-ES" sz="1400"/>
        </a:p>
      </dgm:t>
    </dgm:pt>
    <dgm:pt modelId="{8F658A51-1F2B-418C-AF51-AB6334967F90}" type="pres">
      <dgm:prSet presAssocID="{6257DE59-3E02-4438-8D4F-BD7FAC212BFA}" presName="diagram" presStyleCnt="0">
        <dgm:presLayoutVars>
          <dgm:dir/>
          <dgm:resizeHandles val="exact"/>
        </dgm:presLayoutVars>
      </dgm:prSet>
      <dgm:spPr/>
      <dgm:t>
        <a:bodyPr/>
        <a:lstStyle/>
        <a:p>
          <a:endParaRPr lang="es-ES"/>
        </a:p>
      </dgm:t>
    </dgm:pt>
    <dgm:pt modelId="{946913F3-EE4B-44EB-9A91-8A01940BAA78}" type="pres">
      <dgm:prSet presAssocID="{DA47B260-C9DB-40A4-9652-B1850ECE9408}" presName="node" presStyleLbl="node1" presStyleIdx="0" presStyleCnt="5">
        <dgm:presLayoutVars>
          <dgm:bulletEnabled val="1"/>
        </dgm:presLayoutVars>
      </dgm:prSet>
      <dgm:spPr/>
      <dgm:t>
        <a:bodyPr/>
        <a:lstStyle/>
        <a:p>
          <a:endParaRPr lang="es-ES"/>
        </a:p>
      </dgm:t>
    </dgm:pt>
    <dgm:pt modelId="{EB266D7E-9FF8-401B-A4E0-C39CEFC9B1E6}" type="pres">
      <dgm:prSet presAssocID="{DDAE85B7-A322-4779-8F40-C9C0A518B2BE}" presName="sibTrans" presStyleCnt="0"/>
      <dgm:spPr/>
    </dgm:pt>
    <dgm:pt modelId="{E5810B47-F02B-4B5A-BDE2-72C54A43AA01}" type="pres">
      <dgm:prSet presAssocID="{58BDB571-A994-440B-ADDA-EA0A5651666F}" presName="node" presStyleLbl="node1" presStyleIdx="1" presStyleCnt="5">
        <dgm:presLayoutVars>
          <dgm:bulletEnabled val="1"/>
        </dgm:presLayoutVars>
      </dgm:prSet>
      <dgm:spPr/>
      <dgm:t>
        <a:bodyPr/>
        <a:lstStyle/>
        <a:p>
          <a:endParaRPr lang="es-ES"/>
        </a:p>
      </dgm:t>
    </dgm:pt>
    <dgm:pt modelId="{E478692C-74D8-4E7D-A713-8334784BDF2D}" type="pres">
      <dgm:prSet presAssocID="{3C9A7228-53D5-484C-AC26-2404A15C766F}" presName="sibTrans" presStyleCnt="0"/>
      <dgm:spPr/>
    </dgm:pt>
    <dgm:pt modelId="{89492798-BC2C-4DE3-93D2-543440B73AEF}" type="pres">
      <dgm:prSet presAssocID="{AF3CDAC6-7D66-432F-A7D8-8289A98CE83E}" presName="node" presStyleLbl="node1" presStyleIdx="2" presStyleCnt="5">
        <dgm:presLayoutVars>
          <dgm:bulletEnabled val="1"/>
        </dgm:presLayoutVars>
      </dgm:prSet>
      <dgm:spPr/>
      <dgm:t>
        <a:bodyPr/>
        <a:lstStyle/>
        <a:p>
          <a:endParaRPr lang="es-ES"/>
        </a:p>
      </dgm:t>
    </dgm:pt>
    <dgm:pt modelId="{DFE640FA-40AD-4F4A-A5AC-A8156B50D1C3}" type="pres">
      <dgm:prSet presAssocID="{CF989A80-5F10-4CE9-94B9-646E78267B41}" presName="sibTrans" presStyleCnt="0"/>
      <dgm:spPr/>
    </dgm:pt>
    <dgm:pt modelId="{439C0143-7700-44D1-A176-623DB6B9232B}" type="pres">
      <dgm:prSet presAssocID="{18D7D70B-73CF-4965-AD91-5458BF6D743F}" presName="node" presStyleLbl="node1" presStyleIdx="3" presStyleCnt="5">
        <dgm:presLayoutVars>
          <dgm:bulletEnabled val="1"/>
        </dgm:presLayoutVars>
      </dgm:prSet>
      <dgm:spPr/>
      <dgm:t>
        <a:bodyPr/>
        <a:lstStyle/>
        <a:p>
          <a:endParaRPr lang="es-ES"/>
        </a:p>
      </dgm:t>
    </dgm:pt>
    <dgm:pt modelId="{AF6439A9-518E-4181-B63B-1EA4A7266EF1}" type="pres">
      <dgm:prSet presAssocID="{ADF81E75-3921-4FCE-B221-BD5044676C3B}" presName="sibTrans" presStyleCnt="0"/>
      <dgm:spPr/>
    </dgm:pt>
    <dgm:pt modelId="{972E650B-408F-4F82-B6D4-26654B80C4F3}" type="pres">
      <dgm:prSet presAssocID="{2901E6FC-5A17-4860-9F72-8BDD62F215F7}" presName="node" presStyleLbl="node1" presStyleIdx="4" presStyleCnt="5">
        <dgm:presLayoutVars>
          <dgm:bulletEnabled val="1"/>
        </dgm:presLayoutVars>
      </dgm:prSet>
      <dgm:spPr/>
      <dgm:t>
        <a:bodyPr/>
        <a:lstStyle/>
        <a:p>
          <a:endParaRPr lang="es-ES"/>
        </a:p>
      </dgm:t>
    </dgm:pt>
  </dgm:ptLst>
  <dgm:cxnLst>
    <dgm:cxn modelId="{F988AB32-4CEA-42D4-934E-CDB36F9DE693}" srcId="{6257DE59-3E02-4438-8D4F-BD7FAC212BFA}" destId="{58BDB571-A994-440B-ADDA-EA0A5651666F}" srcOrd="1" destOrd="0" parTransId="{2A29D836-CB5F-4509-A4AA-6C10F50DE232}" sibTransId="{3C9A7228-53D5-484C-AC26-2404A15C766F}"/>
    <dgm:cxn modelId="{ED37F2F3-DC35-4166-AA1E-B04CAEE8FC69}" type="presOf" srcId="{AF3CDAC6-7D66-432F-A7D8-8289A98CE83E}" destId="{89492798-BC2C-4DE3-93D2-543440B73AEF}" srcOrd="0" destOrd="0" presId="urn:microsoft.com/office/officeart/2005/8/layout/default"/>
    <dgm:cxn modelId="{278D699B-DD1C-4E86-B65F-F10F78D0BBF4}" type="presOf" srcId="{6257DE59-3E02-4438-8D4F-BD7FAC212BFA}" destId="{8F658A51-1F2B-418C-AF51-AB6334967F90}" srcOrd="0" destOrd="0" presId="urn:microsoft.com/office/officeart/2005/8/layout/default"/>
    <dgm:cxn modelId="{26E20859-8CAF-4F6D-98FD-C6FDBA3B5539}" type="presOf" srcId="{18D7D70B-73CF-4965-AD91-5458BF6D743F}" destId="{439C0143-7700-44D1-A176-623DB6B9232B}" srcOrd="0" destOrd="0" presId="urn:microsoft.com/office/officeart/2005/8/layout/default"/>
    <dgm:cxn modelId="{E555B2EF-C374-455D-95CD-0FFC61EF06C1}" srcId="{6257DE59-3E02-4438-8D4F-BD7FAC212BFA}" destId="{18D7D70B-73CF-4965-AD91-5458BF6D743F}" srcOrd="3" destOrd="0" parTransId="{6280BCBD-CE1B-429C-97D3-8631988AD743}" sibTransId="{ADF81E75-3921-4FCE-B221-BD5044676C3B}"/>
    <dgm:cxn modelId="{9672156B-EC43-4457-B068-B82E357C1921}" type="presOf" srcId="{58BDB571-A994-440B-ADDA-EA0A5651666F}" destId="{E5810B47-F02B-4B5A-BDE2-72C54A43AA01}" srcOrd="0" destOrd="0" presId="urn:microsoft.com/office/officeart/2005/8/layout/default"/>
    <dgm:cxn modelId="{3513628A-51D0-4CA3-8DC2-7C307D345535}" type="presOf" srcId="{DA47B260-C9DB-40A4-9652-B1850ECE9408}" destId="{946913F3-EE4B-44EB-9A91-8A01940BAA78}" srcOrd="0" destOrd="0" presId="urn:microsoft.com/office/officeart/2005/8/layout/default"/>
    <dgm:cxn modelId="{9FF28ECC-DC56-4992-B716-E1D8E4AC21F0}" srcId="{6257DE59-3E02-4438-8D4F-BD7FAC212BFA}" destId="{AF3CDAC6-7D66-432F-A7D8-8289A98CE83E}" srcOrd="2" destOrd="0" parTransId="{D26BCB07-F420-4AD3-8835-347E5FC42614}" sibTransId="{CF989A80-5F10-4CE9-94B9-646E78267B41}"/>
    <dgm:cxn modelId="{BA86FE53-EDE0-44CA-8BDF-8E5ADA9E52EB}" srcId="{6257DE59-3E02-4438-8D4F-BD7FAC212BFA}" destId="{2901E6FC-5A17-4860-9F72-8BDD62F215F7}" srcOrd="4" destOrd="0" parTransId="{CB14F555-18C5-4FD9-9BD9-2784D29A9870}" sibTransId="{6BF5CD80-5968-42FC-95BF-79467495868C}"/>
    <dgm:cxn modelId="{18E5C4A5-9221-4DD5-926F-25257258C9CB}" type="presOf" srcId="{2901E6FC-5A17-4860-9F72-8BDD62F215F7}" destId="{972E650B-408F-4F82-B6D4-26654B80C4F3}" srcOrd="0" destOrd="0" presId="urn:microsoft.com/office/officeart/2005/8/layout/default"/>
    <dgm:cxn modelId="{149AD2F9-DF7D-4C74-8773-B912FD6404AC}" srcId="{6257DE59-3E02-4438-8D4F-BD7FAC212BFA}" destId="{DA47B260-C9DB-40A4-9652-B1850ECE9408}" srcOrd="0" destOrd="0" parTransId="{586CFB4A-EC9F-4420-AE41-F2083F7EE63C}" sibTransId="{DDAE85B7-A322-4779-8F40-C9C0A518B2BE}"/>
    <dgm:cxn modelId="{B5F2CB46-A939-470E-BFA6-C93BDB3A772C}" type="presParOf" srcId="{8F658A51-1F2B-418C-AF51-AB6334967F90}" destId="{946913F3-EE4B-44EB-9A91-8A01940BAA78}" srcOrd="0" destOrd="0" presId="urn:microsoft.com/office/officeart/2005/8/layout/default"/>
    <dgm:cxn modelId="{FF2F218D-CE39-49B8-8574-300B836BA01C}" type="presParOf" srcId="{8F658A51-1F2B-418C-AF51-AB6334967F90}" destId="{EB266D7E-9FF8-401B-A4E0-C39CEFC9B1E6}" srcOrd="1" destOrd="0" presId="urn:microsoft.com/office/officeart/2005/8/layout/default"/>
    <dgm:cxn modelId="{D40A39C5-262F-4750-8E69-3AAC5E8346C2}" type="presParOf" srcId="{8F658A51-1F2B-418C-AF51-AB6334967F90}" destId="{E5810B47-F02B-4B5A-BDE2-72C54A43AA01}" srcOrd="2" destOrd="0" presId="urn:microsoft.com/office/officeart/2005/8/layout/default"/>
    <dgm:cxn modelId="{0B78DB27-D608-4584-BECA-FFC5559C3272}" type="presParOf" srcId="{8F658A51-1F2B-418C-AF51-AB6334967F90}" destId="{E478692C-74D8-4E7D-A713-8334784BDF2D}" srcOrd="3" destOrd="0" presId="urn:microsoft.com/office/officeart/2005/8/layout/default"/>
    <dgm:cxn modelId="{D5F63C32-2DE6-4B60-9012-76D17B2BA98D}" type="presParOf" srcId="{8F658A51-1F2B-418C-AF51-AB6334967F90}" destId="{89492798-BC2C-4DE3-93D2-543440B73AEF}" srcOrd="4" destOrd="0" presId="urn:microsoft.com/office/officeart/2005/8/layout/default"/>
    <dgm:cxn modelId="{39E229ED-E81C-4D0F-BCC7-521B7B5CF86C}" type="presParOf" srcId="{8F658A51-1F2B-418C-AF51-AB6334967F90}" destId="{DFE640FA-40AD-4F4A-A5AC-A8156B50D1C3}" srcOrd="5" destOrd="0" presId="urn:microsoft.com/office/officeart/2005/8/layout/default"/>
    <dgm:cxn modelId="{51D918E0-2A02-46C4-9629-BEB2E9BC4528}" type="presParOf" srcId="{8F658A51-1F2B-418C-AF51-AB6334967F90}" destId="{439C0143-7700-44D1-A176-623DB6B9232B}" srcOrd="6" destOrd="0" presId="urn:microsoft.com/office/officeart/2005/8/layout/default"/>
    <dgm:cxn modelId="{6F55C31A-43A9-4468-B80B-825A27FAA4AE}" type="presParOf" srcId="{8F658A51-1F2B-418C-AF51-AB6334967F90}" destId="{AF6439A9-518E-4181-B63B-1EA4A7266EF1}" srcOrd="7" destOrd="0" presId="urn:microsoft.com/office/officeart/2005/8/layout/default"/>
    <dgm:cxn modelId="{04E2E623-02F3-49EC-88DC-A625AB44F79D}" type="presParOf" srcId="{8F658A51-1F2B-418C-AF51-AB6334967F90}" destId="{972E650B-408F-4F82-B6D4-26654B80C4F3}"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FDE1E0-36B2-42FD-8BC1-DEC0FAC5CDC6}" type="doc">
      <dgm:prSet loTypeId="urn:microsoft.com/office/officeart/2009/layout/CircleArrowProcess" loCatId="process" qsTypeId="urn:microsoft.com/office/officeart/2005/8/quickstyle/simple4" qsCatId="simple" csTypeId="urn:microsoft.com/office/officeart/2005/8/colors/colorful1#1" csCatId="colorful" phldr="1"/>
      <dgm:spPr/>
      <dgm:t>
        <a:bodyPr/>
        <a:lstStyle/>
        <a:p>
          <a:endParaRPr lang="en-US"/>
        </a:p>
      </dgm:t>
    </dgm:pt>
    <dgm:pt modelId="{70FEEDF0-9ED0-4D7F-AB97-F24DEA096723}">
      <dgm:prSet phldrT="[Text]" custT="1"/>
      <dgm:spPr/>
      <dgm:t>
        <a:bodyPr/>
        <a:lstStyle/>
        <a:p>
          <a:pPr algn="ctr" defTabSz="914400">
            <a:buNone/>
          </a:pPr>
          <a:r>
            <a:rPr lang="es-ES" sz="2800" noProof="1" smtClean="0">
              <a:latin typeface="Adobe Garamond Pro Bold" pitchFamily="18" charset="0"/>
            </a:rPr>
            <a:t>Exàmens i recuperacions</a:t>
          </a:r>
          <a:endParaRPr lang="es-ES" sz="2800" noProof="1">
            <a:latin typeface="Adobe Garamond Pro Bold" pitchFamily="18" charset="0"/>
          </a:endParaRPr>
        </a:p>
      </dgm:t>
    </dgm:pt>
    <dgm:pt modelId="{6A0DD80F-58E3-4F5A-8C14-0C7F080FC469}" type="parTrans" cxnId="{26755254-41E9-4B8D-9575-AED9C008015C}">
      <dgm:prSet/>
      <dgm:spPr/>
      <dgm:t>
        <a:bodyPr/>
        <a:lstStyle/>
        <a:p>
          <a:endParaRPr lang="en-US"/>
        </a:p>
      </dgm:t>
    </dgm:pt>
    <dgm:pt modelId="{5AEE57B6-452E-4D6B-9FEC-128B713CC6B5}" type="sibTrans" cxnId="{26755254-41E9-4B8D-9575-AED9C008015C}">
      <dgm:prSet/>
      <dgm:spPr/>
      <dgm:t>
        <a:bodyPr/>
        <a:lstStyle/>
        <a:p>
          <a:endParaRPr lang="en-US"/>
        </a:p>
      </dgm:t>
    </dgm:pt>
    <dgm:pt modelId="{3983B1D4-E9F3-40E6-BD23-7E703B845062}">
      <dgm:prSet phldrT="[Text]" custT="1"/>
      <dgm:spPr/>
      <dgm:t>
        <a:bodyPr/>
        <a:lstStyle/>
        <a:p>
          <a:pPr algn="l" defTabSz="914400">
            <a:buNone/>
          </a:pPr>
          <a:r>
            <a:rPr lang="ca-ES" sz="1800" noProof="1" smtClean="0">
              <a:latin typeface="Adobe Garamond Pro Bold" pitchFamily="18" charset="0"/>
            </a:rPr>
            <a:t>5è i 6è pre-informes.</a:t>
          </a:r>
          <a:endParaRPr lang="ca-ES" sz="1800" noProof="1">
            <a:latin typeface="Adobe Garamond Pro Bold" pitchFamily="18" charset="0"/>
          </a:endParaRPr>
        </a:p>
      </dgm:t>
    </dgm:pt>
    <dgm:pt modelId="{4F492F41-738A-495A-BD66-62C92425C206}" type="parTrans" cxnId="{EE2D7EB0-2491-4620-9484-128EFCB0CCFB}">
      <dgm:prSet/>
      <dgm:spPr/>
      <dgm:t>
        <a:bodyPr/>
        <a:lstStyle/>
        <a:p>
          <a:endParaRPr lang="en-US"/>
        </a:p>
      </dgm:t>
    </dgm:pt>
    <dgm:pt modelId="{C87237CF-A497-41CE-A1FA-5B148B026A29}" type="sibTrans" cxnId="{EE2D7EB0-2491-4620-9484-128EFCB0CCFB}">
      <dgm:prSet/>
      <dgm:spPr/>
      <dgm:t>
        <a:bodyPr/>
        <a:lstStyle/>
        <a:p>
          <a:endParaRPr lang="en-US"/>
        </a:p>
      </dgm:t>
    </dgm:pt>
    <dgm:pt modelId="{902514D4-9367-48BD-AB98-415C361E8095}">
      <dgm:prSet phldrT="[Text]"/>
      <dgm:spPr/>
      <dgm:t>
        <a:bodyPr/>
        <a:lstStyle/>
        <a:p>
          <a:pPr algn="ctr" defTabSz="914400">
            <a:buNone/>
          </a:pPr>
          <a:r>
            <a:rPr lang="es-ES" noProof="1" smtClean="0">
              <a:latin typeface="Adobe Garamond Pro Bold" pitchFamily="18" charset="0"/>
            </a:rPr>
            <a:t>Agenda</a:t>
          </a:r>
          <a:endParaRPr lang="es-ES" noProof="1">
            <a:latin typeface="Adobe Garamond Pro Bold" pitchFamily="18" charset="0"/>
          </a:endParaRPr>
        </a:p>
      </dgm:t>
    </dgm:pt>
    <dgm:pt modelId="{8583B2DE-149D-4FA0-B8A4-627F65C95D74}" type="parTrans" cxnId="{EC73D28B-E1B0-4A21-84D6-9486C56E714D}">
      <dgm:prSet/>
      <dgm:spPr/>
      <dgm:t>
        <a:bodyPr/>
        <a:lstStyle/>
        <a:p>
          <a:endParaRPr lang="en-US"/>
        </a:p>
      </dgm:t>
    </dgm:pt>
    <dgm:pt modelId="{E602F495-06AD-4078-A149-C6C8558402F7}" type="sibTrans" cxnId="{EC73D28B-E1B0-4A21-84D6-9486C56E714D}">
      <dgm:prSet/>
      <dgm:spPr/>
      <dgm:t>
        <a:bodyPr/>
        <a:lstStyle/>
        <a:p>
          <a:endParaRPr lang="en-US"/>
        </a:p>
      </dgm:t>
    </dgm:pt>
    <dgm:pt modelId="{BCC44E0D-2E84-42AD-BFBC-B1DB0B59B688}">
      <dgm:prSet phldrT="[Text]" custT="1"/>
      <dgm:spPr/>
      <dgm:t>
        <a:bodyPr/>
        <a:lstStyle/>
        <a:p>
          <a:pPr algn="l" defTabSz="914400">
            <a:buNone/>
          </a:pPr>
          <a:r>
            <a:rPr lang="es-ES" sz="1800" noProof="1" smtClean="0">
              <a:latin typeface="Adobe Garamond Pro Bold" pitchFamily="18" charset="0"/>
            </a:rPr>
            <a:t>Retards i absències.</a:t>
          </a:r>
          <a:endParaRPr lang="es-ES" sz="1800" noProof="1">
            <a:latin typeface="Adobe Garamond Pro Bold" pitchFamily="18" charset="0"/>
          </a:endParaRPr>
        </a:p>
      </dgm:t>
    </dgm:pt>
    <dgm:pt modelId="{7E0E6D07-FB18-4817-BC96-566987AEC0E5}" type="parTrans" cxnId="{664DFF4C-E1B0-4AE3-9A2D-2413214F1402}">
      <dgm:prSet/>
      <dgm:spPr/>
      <dgm:t>
        <a:bodyPr/>
        <a:lstStyle/>
        <a:p>
          <a:endParaRPr lang="en-US"/>
        </a:p>
      </dgm:t>
    </dgm:pt>
    <dgm:pt modelId="{B6560097-BCA9-4F02-8ED2-12737AEC23F1}" type="sibTrans" cxnId="{664DFF4C-E1B0-4AE3-9A2D-2413214F1402}">
      <dgm:prSet/>
      <dgm:spPr/>
      <dgm:t>
        <a:bodyPr/>
        <a:lstStyle/>
        <a:p>
          <a:endParaRPr lang="en-US"/>
        </a:p>
      </dgm:t>
    </dgm:pt>
    <dgm:pt modelId="{42DDB17B-32B6-4380-AEA0-A9CDCE0F4C58}">
      <dgm:prSet phldrT="[Text]"/>
      <dgm:spPr/>
      <dgm:t>
        <a:bodyPr/>
        <a:lstStyle/>
        <a:p>
          <a:pPr algn="ctr" defTabSz="914400">
            <a:buNone/>
          </a:pPr>
          <a:r>
            <a:rPr lang="es-ES" noProof="1" smtClean="0">
              <a:latin typeface="Adobe Garamond Pro Bold" pitchFamily="18" charset="0"/>
            </a:rPr>
            <a:t>Puntualitat</a:t>
          </a:r>
          <a:endParaRPr lang="es-ES" noProof="1">
            <a:latin typeface="Adobe Garamond Pro Bold" pitchFamily="18" charset="0"/>
          </a:endParaRPr>
        </a:p>
      </dgm:t>
    </dgm:pt>
    <dgm:pt modelId="{0542F929-D3C4-4E9C-A3C8-6EF7FF18FFBD}" type="parTrans" cxnId="{103B6B91-8CC9-4D40-B800-3DD59F11CB88}">
      <dgm:prSet/>
      <dgm:spPr/>
      <dgm:t>
        <a:bodyPr/>
        <a:lstStyle/>
        <a:p>
          <a:endParaRPr lang="en-US"/>
        </a:p>
      </dgm:t>
    </dgm:pt>
    <dgm:pt modelId="{B503D57E-B88B-42C1-9990-439FB88B1A35}" type="sibTrans" cxnId="{103B6B91-8CC9-4D40-B800-3DD59F11CB88}">
      <dgm:prSet/>
      <dgm:spPr/>
      <dgm:t>
        <a:bodyPr/>
        <a:lstStyle/>
        <a:p>
          <a:endParaRPr lang="en-US"/>
        </a:p>
      </dgm:t>
    </dgm:pt>
    <dgm:pt modelId="{8DC3B0AC-5266-485C-BEE0-5EA316ED6351}">
      <dgm:prSet phldrT="[Text]" custT="1"/>
      <dgm:spPr/>
      <dgm:t>
        <a:bodyPr/>
        <a:lstStyle/>
        <a:p>
          <a:pPr algn="l" defTabSz="914400">
            <a:buNone/>
          </a:pPr>
          <a:endParaRPr lang="es-ES" sz="1700" noProof="1">
            <a:latin typeface="Adobe Garamond Pro Bold" pitchFamily="18" charset="0"/>
          </a:endParaRPr>
        </a:p>
      </dgm:t>
    </dgm:pt>
    <dgm:pt modelId="{4AF62E0A-68C0-4E36-A271-5E981705ABD4}" type="parTrans" cxnId="{D9AB0AE6-F18B-4A70-BFB4-908F5D928CC4}">
      <dgm:prSet/>
      <dgm:spPr/>
      <dgm:t>
        <a:bodyPr/>
        <a:lstStyle/>
        <a:p>
          <a:endParaRPr lang="en-US"/>
        </a:p>
      </dgm:t>
    </dgm:pt>
    <dgm:pt modelId="{09B5E930-7BFA-4193-A015-8BA2F8D85EED}" type="sibTrans" cxnId="{D9AB0AE6-F18B-4A70-BFB4-908F5D928CC4}">
      <dgm:prSet/>
      <dgm:spPr/>
      <dgm:t>
        <a:bodyPr/>
        <a:lstStyle/>
        <a:p>
          <a:endParaRPr lang="en-US"/>
        </a:p>
      </dgm:t>
    </dgm:pt>
    <dgm:pt modelId="{DD1610BC-E696-43F1-8BE3-B807B736717D}">
      <dgm:prSet phldrT="[Text]" custT="1"/>
      <dgm:spPr/>
      <dgm:t>
        <a:bodyPr/>
        <a:lstStyle/>
        <a:p>
          <a:pPr algn="l" defTabSz="914400">
            <a:buNone/>
          </a:pPr>
          <a:r>
            <a:rPr lang="ca-ES" sz="1800" noProof="1" smtClean="0">
              <a:latin typeface="Adobe Garamond Pro Bold" pitchFamily="18" charset="0"/>
            </a:rPr>
            <a:t>1 informe per trimestre.</a:t>
          </a:r>
          <a:endParaRPr lang="ca-ES" sz="1800" noProof="1">
            <a:latin typeface="Adobe Garamond Pro Bold" pitchFamily="18" charset="0"/>
          </a:endParaRPr>
        </a:p>
      </dgm:t>
    </dgm:pt>
    <dgm:pt modelId="{FABDDE00-2E54-4916-8FDA-89A4A401C9A6}" type="parTrans" cxnId="{64D843C9-1BF0-43BF-9922-28F3AD9F58CB}">
      <dgm:prSet/>
      <dgm:spPr/>
      <dgm:t>
        <a:bodyPr/>
        <a:lstStyle/>
        <a:p>
          <a:endParaRPr lang="es-ES"/>
        </a:p>
      </dgm:t>
    </dgm:pt>
    <dgm:pt modelId="{21D7C963-D38B-43D8-A39C-3E6DF34E309D}" type="sibTrans" cxnId="{64D843C9-1BF0-43BF-9922-28F3AD9F58CB}">
      <dgm:prSet/>
      <dgm:spPr/>
      <dgm:t>
        <a:bodyPr/>
        <a:lstStyle/>
        <a:p>
          <a:endParaRPr lang="es-ES"/>
        </a:p>
      </dgm:t>
    </dgm:pt>
    <dgm:pt modelId="{D8219A74-F76A-4F53-9B60-CA94BCFC2D18}">
      <dgm:prSet phldrT="[Text]" custT="1"/>
      <dgm:spPr/>
      <dgm:t>
        <a:bodyPr/>
        <a:lstStyle/>
        <a:p>
          <a:pPr algn="l" defTabSz="914400">
            <a:buNone/>
          </a:pPr>
          <a:r>
            <a:rPr lang="ca-ES" sz="1800" noProof="1" smtClean="0">
              <a:latin typeface="Adobe Garamond Pro Bold" pitchFamily="18" charset="0"/>
            </a:rPr>
            <a:t>Resultats annotats a l’agenda.</a:t>
          </a:r>
          <a:endParaRPr lang="ca-ES" sz="1800" noProof="1">
            <a:latin typeface="Adobe Garamond Pro Bold" pitchFamily="18" charset="0"/>
          </a:endParaRPr>
        </a:p>
      </dgm:t>
    </dgm:pt>
    <dgm:pt modelId="{7BBBB0F9-586D-49AA-A91D-008A167500DA}" type="parTrans" cxnId="{F6B7DBF5-83D0-446B-A77D-AB2F45D581DA}">
      <dgm:prSet/>
      <dgm:spPr/>
      <dgm:t>
        <a:bodyPr/>
        <a:lstStyle/>
        <a:p>
          <a:endParaRPr lang="es-ES"/>
        </a:p>
      </dgm:t>
    </dgm:pt>
    <dgm:pt modelId="{E49F1079-E885-420A-B67B-E67657AED085}" type="sibTrans" cxnId="{F6B7DBF5-83D0-446B-A77D-AB2F45D581DA}">
      <dgm:prSet/>
      <dgm:spPr/>
      <dgm:t>
        <a:bodyPr/>
        <a:lstStyle/>
        <a:p>
          <a:endParaRPr lang="es-ES"/>
        </a:p>
      </dgm:t>
    </dgm:pt>
    <dgm:pt modelId="{DED166C0-CF87-4C74-95E7-92DE0CBA0837}">
      <dgm:prSet phldrT="[Text]" custT="1"/>
      <dgm:spPr/>
      <dgm:t>
        <a:bodyPr/>
        <a:lstStyle/>
        <a:p>
          <a:pPr algn="l" defTabSz="914400">
            <a:buNone/>
          </a:pPr>
          <a:r>
            <a:rPr lang="ca-ES" sz="1800" noProof="1" smtClean="0">
              <a:latin typeface="Adobe Garamond Pro Bold" pitchFamily="18" charset="0"/>
            </a:rPr>
            <a:t>Recuperació de les matèries amb No-Assoliment.</a:t>
          </a:r>
          <a:endParaRPr lang="ca-ES" sz="1800" noProof="1">
            <a:latin typeface="Adobe Garamond Pro Bold" pitchFamily="18" charset="0"/>
          </a:endParaRPr>
        </a:p>
      </dgm:t>
    </dgm:pt>
    <dgm:pt modelId="{02B371F7-FAA3-4B1C-BCB1-F239B09BE8E8}" type="parTrans" cxnId="{50AB3D63-0FF3-4C74-9CCD-B7D973BFE8BD}">
      <dgm:prSet/>
      <dgm:spPr/>
      <dgm:t>
        <a:bodyPr/>
        <a:lstStyle/>
        <a:p>
          <a:endParaRPr lang="es-ES"/>
        </a:p>
      </dgm:t>
    </dgm:pt>
    <dgm:pt modelId="{86F39F85-4D66-49D0-83BA-8335A9430300}" type="sibTrans" cxnId="{50AB3D63-0FF3-4C74-9CCD-B7D973BFE8BD}">
      <dgm:prSet/>
      <dgm:spPr/>
      <dgm:t>
        <a:bodyPr/>
        <a:lstStyle/>
        <a:p>
          <a:endParaRPr lang="es-ES"/>
        </a:p>
      </dgm:t>
    </dgm:pt>
    <dgm:pt modelId="{3DA1259E-6B99-49C1-9E59-E070956F19F9}">
      <dgm:prSet phldrT="[Text]" custT="1"/>
      <dgm:spPr/>
      <dgm:t>
        <a:bodyPr/>
        <a:lstStyle/>
        <a:p>
          <a:pPr algn="l" defTabSz="914400">
            <a:buNone/>
          </a:pPr>
          <a:r>
            <a:rPr lang="ca-ES" sz="1800" noProof="1" smtClean="0">
              <a:latin typeface="Adobe Garamond Pro Bold" pitchFamily="18" charset="0"/>
            </a:rPr>
            <a:t> Actitud 10% de la nota.</a:t>
          </a:r>
          <a:endParaRPr lang="ca-ES" sz="1800" noProof="1">
            <a:latin typeface="Adobe Garamond Pro Bold" pitchFamily="18" charset="0"/>
          </a:endParaRPr>
        </a:p>
      </dgm:t>
    </dgm:pt>
    <dgm:pt modelId="{D4D2062C-95AB-4C49-BF32-2E4DAC7FE900}" type="parTrans" cxnId="{83AA3ADD-5742-4E8B-B920-3E2FAC55198E}">
      <dgm:prSet/>
      <dgm:spPr/>
      <dgm:t>
        <a:bodyPr/>
        <a:lstStyle/>
        <a:p>
          <a:endParaRPr lang="es-ES"/>
        </a:p>
      </dgm:t>
    </dgm:pt>
    <dgm:pt modelId="{1659BCB3-7708-42F7-8D44-F19ECD699E96}" type="sibTrans" cxnId="{83AA3ADD-5742-4E8B-B920-3E2FAC55198E}">
      <dgm:prSet/>
      <dgm:spPr/>
      <dgm:t>
        <a:bodyPr/>
        <a:lstStyle/>
        <a:p>
          <a:endParaRPr lang="es-ES"/>
        </a:p>
      </dgm:t>
    </dgm:pt>
    <dgm:pt modelId="{E5A7D555-37C5-4045-85CA-24727E87D947}">
      <dgm:prSet phldrT="[Text]" custT="1"/>
      <dgm:spPr/>
      <dgm:t>
        <a:bodyPr/>
        <a:lstStyle/>
        <a:p>
          <a:pPr algn="l" defTabSz="914400">
            <a:buNone/>
          </a:pPr>
          <a:r>
            <a:rPr lang="es-ES" sz="1800" noProof="1" smtClean="0">
              <a:latin typeface="Adobe Garamond Pro Bold" pitchFamily="18" charset="0"/>
            </a:rPr>
            <a:t>Entrevistes.</a:t>
          </a:r>
          <a:endParaRPr lang="es-ES" sz="1800" noProof="1">
            <a:latin typeface="Adobe Garamond Pro Bold" pitchFamily="18" charset="0"/>
          </a:endParaRPr>
        </a:p>
      </dgm:t>
    </dgm:pt>
    <dgm:pt modelId="{15132287-F385-4EC2-8339-359F273BC0A1}" type="parTrans" cxnId="{A9F24DA1-B3CE-4813-817F-49ABEF27A29B}">
      <dgm:prSet/>
      <dgm:spPr/>
      <dgm:t>
        <a:bodyPr/>
        <a:lstStyle/>
        <a:p>
          <a:endParaRPr lang="es-ES"/>
        </a:p>
      </dgm:t>
    </dgm:pt>
    <dgm:pt modelId="{D592027D-E97F-485D-A65E-4A3793D6AFC8}" type="sibTrans" cxnId="{A9F24DA1-B3CE-4813-817F-49ABEF27A29B}">
      <dgm:prSet/>
      <dgm:spPr/>
      <dgm:t>
        <a:bodyPr/>
        <a:lstStyle/>
        <a:p>
          <a:endParaRPr lang="es-ES"/>
        </a:p>
      </dgm:t>
    </dgm:pt>
    <dgm:pt modelId="{7E65CDB7-E585-4569-8737-6ED20CB63C41}">
      <dgm:prSet phldrT="[Text]" custT="1"/>
      <dgm:spPr/>
      <dgm:t>
        <a:bodyPr/>
        <a:lstStyle/>
        <a:p>
          <a:pPr algn="l" defTabSz="914400">
            <a:buNone/>
          </a:pPr>
          <a:r>
            <a:rPr lang="ca-ES" sz="1800" noProof="1" smtClean="0">
              <a:latin typeface="Adobe Garamond Pro Bold" pitchFamily="18" charset="0"/>
            </a:rPr>
            <a:t>Competències Bàsiques a 6è.</a:t>
          </a:r>
          <a:endParaRPr lang="ca-ES" sz="1800" noProof="1">
            <a:latin typeface="Adobe Garamond Pro Bold" pitchFamily="18" charset="0"/>
          </a:endParaRPr>
        </a:p>
      </dgm:t>
    </dgm:pt>
    <dgm:pt modelId="{2FE1EC16-9715-4417-889B-7FA666B165B3}" type="parTrans" cxnId="{8C664AF9-9B8A-4A12-BBA9-6A16C2B0EFCF}">
      <dgm:prSet/>
      <dgm:spPr/>
      <dgm:t>
        <a:bodyPr/>
        <a:lstStyle/>
        <a:p>
          <a:endParaRPr lang="es-ES"/>
        </a:p>
      </dgm:t>
    </dgm:pt>
    <dgm:pt modelId="{B0FE5DC5-D5D2-4675-8E9A-2365052B0404}" type="sibTrans" cxnId="{8C664AF9-9B8A-4A12-BBA9-6A16C2B0EFCF}">
      <dgm:prSet/>
      <dgm:spPr/>
      <dgm:t>
        <a:bodyPr/>
        <a:lstStyle/>
        <a:p>
          <a:endParaRPr lang="es-ES"/>
        </a:p>
      </dgm:t>
    </dgm:pt>
    <dgm:pt modelId="{0746AFD6-81AF-4A03-965B-E5FD2AC99902}" type="pres">
      <dgm:prSet presAssocID="{9EFDE1E0-36B2-42FD-8BC1-DEC0FAC5CDC6}" presName="Name0" presStyleCnt="0">
        <dgm:presLayoutVars>
          <dgm:chMax val="7"/>
          <dgm:chPref val="7"/>
          <dgm:dir/>
          <dgm:animLvl val="lvl"/>
        </dgm:presLayoutVars>
      </dgm:prSet>
      <dgm:spPr/>
      <dgm:t>
        <a:bodyPr/>
        <a:lstStyle/>
        <a:p>
          <a:endParaRPr lang="en-US"/>
        </a:p>
      </dgm:t>
    </dgm:pt>
    <dgm:pt modelId="{B8A5ADE6-C095-47F2-9BD8-3724EF926095}" type="pres">
      <dgm:prSet presAssocID="{70FEEDF0-9ED0-4D7F-AB97-F24DEA096723}" presName="Accent1" presStyleCnt="0"/>
      <dgm:spPr/>
    </dgm:pt>
    <dgm:pt modelId="{8BB83C97-51F0-45C6-863A-E48679F22BC5}" type="pres">
      <dgm:prSet presAssocID="{70FEEDF0-9ED0-4D7F-AB97-F24DEA096723}" presName="Accent" presStyleLbl="node1" presStyleIdx="0" presStyleCnt="3"/>
      <dgm:spPr/>
    </dgm:pt>
    <dgm:pt modelId="{82171282-A646-4576-AB4C-5C8A06136ED3}" type="pres">
      <dgm:prSet presAssocID="{70FEEDF0-9ED0-4D7F-AB97-F24DEA096723}" presName="Child1" presStyleLbl="revTx" presStyleIdx="0" presStyleCnt="6" custScaleX="159678" custScaleY="124780" custLinFactNeighborX="32162">
        <dgm:presLayoutVars>
          <dgm:chMax val="0"/>
          <dgm:chPref val="0"/>
          <dgm:bulletEnabled val="1"/>
        </dgm:presLayoutVars>
      </dgm:prSet>
      <dgm:spPr/>
      <dgm:t>
        <a:bodyPr/>
        <a:lstStyle/>
        <a:p>
          <a:endParaRPr lang="en-US"/>
        </a:p>
      </dgm:t>
    </dgm:pt>
    <dgm:pt modelId="{2B9101F4-B5D1-4AB7-BC83-753D06A88415}" type="pres">
      <dgm:prSet presAssocID="{70FEEDF0-9ED0-4D7F-AB97-F24DEA096723}" presName="Parent1" presStyleLbl="revTx" presStyleIdx="1" presStyleCnt="6" custScaleX="148368" custLinFactNeighborX="-2097" custLinFactNeighborY="-2295">
        <dgm:presLayoutVars>
          <dgm:chMax val="1"/>
          <dgm:chPref val="1"/>
          <dgm:bulletEnabled val="1"/>
        </dgm:presLayoutVars>
      </dgm:prSet>
      <dgm:spPr/>
      <dgm:t>
        <a:bodyPr/>
        <a:lstStyle/>
        <a:p>
          <a:endParaRPr lang="en-US"/>
        </a:p>
      </dgm:t>
    </dgm:pt>
    <dgm:pt modelId="{49C4C8C0-A665-47B8-AD0B-A80BD66447C9}" type="pres">
      <dgm:prSet presAssocID="{902514D4-9367-48BD-AB98-415C361E8095}" presName="Accent2" presStyleCnt="0"/>
      <dgm:spPr/>
    </dgm:pt>
    <dgm:pt modelId="{12D2183B-C8C1-4ADD-8BFA-63A0024D79DB}" type="pres">
      <dgm:prSet presAssocID="{902514D4-9367-48BD-AB98-415C361E8095}" presName="Accent" presStyleLbl="node1" presStyleIdx="1" presStyleCnt="3"/>
      <dgm:spPr/>
    </dgm:pt>
    <dgm:pt modelId="{47FC99C1-6CDC-4E5F-82DC-8138B26E8725}" type="pres">
      <dgm:prSet presAssocID="{902514D4-9367-48BD-AB98-415C361E8095}" presName="Child2" presStyleLbl="revTx" presStyleIdx="2" presStyleCnt="6" custScaleX="145935" custLinFactNeighborX="20860">
        <dgm:presLayoutVars>
          <dgm:chMax val="0"/>
          <dgm:chPref val="0"/>
          <dgm:bulletEnabled val="1"/>
        </dgm:presLayoutVars>
      </dgm:prSet>
      <dgm:spPr/>
      <dgm:t>
        <a:bodyPr/>
        <a:lstStyle/>
        <a:p>
          <a:endParaRPr lang="en-US"/>
        </a:p>
      </dgm:t>
    </dgm:pt>
    <dgm:pt modelId="{4E0AE086-AABF-4A0E-98D0-5626D79C154F}" type="pres">
      <dgm:prSet presAssocID="{902514D4-9367-48BD-AB98-415C361E8095}" presName="Parent2" presStyleLbl="revTx" presStyleIdx="3" presStyleCnt="6">
        <dgm:presLayoutVars>
          <dgm:chMax val="1"/>
          <dgm:chPref val="1"/>
          <dgm:bulletEnabled val="1"/>
        </dgm:presLayoutVars>
      </dgm:prSet>
      <dgm:spPr/>
      <dgm:t>
        <a:bodyPr/>
        <a:lstStyle/>
        <a:p>
          <a:endParaRPr lang="en-US"/>
        </a:p>
      </dgm:t>
    </dgm:pt>
    <dgm:pt modelId="{C57F095C-D392-4DF1-8FBB-9D795D0570B7}" type="pres">
      <dgm:prSet presAssocID="{42DDB17B-32B6-4380-AEA0-A9CDCE0F4C58}" presName="Accent3" presStyleCnt="0"/>
      <dgm:spPr/>
    </dgm:pt>
    <dgm:pt modelId="{339FCDE6-ACB1-4FC6-B770-034DE4C59DA1}" type="pres">
      <dgm:prSet presAssocID="{42DDB17B-32B6-4380-AEA0-A9CDCE0F4C58}" presName="Accent" presStyleLbl="node1" presStyleIdx="2" presStyleCnt="3"/>
      <dgm:spPr/>
    </dgm:pt>
    <dgm:pt modelId="{4708EA16-D5C5-4EE2-8A83-5B988D03B274}" type="pres">
      <dgm:prSet presAssocID="{42DDB17B-32B6-4380-AEA0-A9CDCE0F4C58}" presName="Child3" presStyleLbl="revTx" presStyleIdx="4" presStyleCnt="6" custScaleX="139903" custLinFactNeighborX="13410">
        <dgm:presLayoutVars>
          <dgm:chMax val="0"/>
          <dgm:chPref val="0"/>
          <dgm:bulletEnabled val="1"/>
        </dgm:presLayoutVars>
      </dgm:prSet>
      <dgm:spPr/>
      <dgm:t>
        <a:bodyPr/>
        <a:lstStyle/>
        <a:p>
          <a:endParaRPr lang="en-US"/>
        </a:p>
      </dgm:t>
    </dgm:pt>
    <dgm:pt modelId="{6AED50E6-1C35-4B77-9E90-501897F8F6D8}" type="pres">
      <dgm:prSet presAssocID="{42DDB17B-32B6-4380-AEA0-A9CDCE0F4C58}" presName="Parent3" presStyleLbl="revTx" presStyleIdx="5" presStyleCnt="6">
        <dgm:presLayoutVars>
          <dgm:chMax val="1"/>
          <dgm:chPref val="1"/>
          <dgm:bulletEnabled val="1"/>
        </dgm:presLayoutVars>
      </dgm:prSet>
      <dgm:spPr/>
      <dgm:t>
        <a:bodyPr/>
        <a:lstStyle/>
        <a:p>
          <a:endParaRPr lang="en-US"/>
        </a:p>
      </dgm:t>
    </dgm:pt>
  </dgm:ptLst>
  <dgm:cxnLst>
    <dgm:cxn modelId="{C3F41BD0-B3A2-43A5-91A2-33373AE83E0A}" type="presOf" srcId="{42DDB17B-32B6-4380-AEA0-A9CDCE0F4C58}" destId="{6AED50E6-1C35-4B77-9E90-501897F8F6D8}" srcOrd="0" destOrd="0" presId="urn:microsoft.com/office/officeart/2009/layout/CircleArrowProcess"/>
    <dgm:cxn modelId="{64D843C9-1BF0-43BF-9922-28F3AD9F58CB}" srcId="{70FEEDF0-9ED0-4D7F-AB97-F24DEA096723}" destId="{DD1610BC-E696-43F1-8BE3-B807B736717D}" srcOrd="2" destOrd="0" parTransId="{FABDDE00-2E54-4916-8FDA-89A4A401C9A6}" sibTransId="{21D7C963-D38B-43D8-A39C-3E6DF34E309D}"/>
    <dgm:cxn modelId="{BF6FAC0C-074E-455C-8257-FF1D02DD3896}" type="presOf" srcId="{70FEEDF0-9ED0-4D7F-AB97-F24DEA096723}" destId="{2B9101F4-B5D1-4AB7-BC83-753D06A88415}" srcOrd="0" destOrd="0" presId="urn:microsoft.com/office/officeart/2009/layout/CircleArrowProcess"/>
    <dgm:cxn modelId="{DF451688-BBBE-48EB-AD70-B3680A6C222D}" type="presOf" srcId="{7E65CDB7-E585-4569-8737-6ED20CB63C41}" destId="{82171282-A646-4576-AB4C-5C8A06136ED3}" srcOrd="0" destOrd="1" presId="urn:microsoft.com/office/officeart/2009/layout/CircleArrowProcess"/>
    <dgm:cxn modelId="{C1FA92ED-4887-4120-A731-724B362D1340}" type="presOf" srcId="{3983B1D4-E9F3-40E6-BD23-7E703B845062}" destId="{82171282-A646-4576-AB4C-5C8A06136ED3}" srcOrd="0" destOrd="0" presId="urn:microsoft.com/office/officeart/2009/layout/CircleArrowProcess"/>
    <dgm:cxn modelId="{664DFF4C-E1B0-4AE3-9A2D-2413214F1402}" srcId="{902514D4-9367-48BD-AB98-415C361E8095}" destId="{BCC44E0D-2E84-42AD-BFBC-B1DB0B59B688}" srcOrd="0" destOrd="0" parTransId="{7E0E6D07-FB18-4817-BC96-566987AEC0E5}" sibTransId="{B6560097-BCA9-4F02-8ED2-12737AEC23F1}"/>
    <dgm:cxn modelId="{EE2D7EB0-2491-4620-9484-128EFCB0CCFB}" srcId="{70FEEDF0-9ED0-4D7F-AB97-F24DEA096723}" destId="{3983B1D4-E9F3-40E6-BD23-7E703B845062}" srcOrd="0" destOrd="0" parTransId="{4F492F41-738A-495A-BD66-62C92425C206}" sibTransId="{C87237CF-A497-41CE-A1FA-5B148B026A29}"/>
    <dgm:cxn modelId="{A6274E04-C7FD-40D1-A298-4F741447EE64}" type="presOf" srcId="{DD1610BC-E696-43F1-8BE3-B807B736717D}" destId="{82171282-A646-4576-AB4C-5C8A06136ED3}" srcOrd="0" destOrd="2" presId="urn:microsoft.com/office/officeart/2009/layout/CircleArrowProcess"/>
    <dgm:cxn modelId="{A9F24DA1-B3CE-4813-817F-49ABEF27A29B}" srcId="{902514D4-9367-48BD-AB98-415C361E8095}" destId="{E5A7D555-37C5-4045-85CA-24727E87D947}" srcOrd="1" destOrd="0" parTransId="{15132287-F385-4EC2-8339-359F273BC0A1}" sibTransId="{D592027D-E97F-485D-A65E-4A3793D6AFC8}"/>
    <dgm:cxn modelId="{EC73D28B-E1B0-4A21-84D6-9486C56E714D}" srcId="{9EFDE1E0-36B2-42FD-8BC1-DEC0FAC5CDC6}" destId="{902514D4-9367-48BD-AB98-415C361E8095}" srcOrd="1" destOrd="0" parTransId="{8583B2DE-149D-4FA0-B8A4-627F65C95D74}" sibTransId="{E602F495-06AD-4078-A149-C6C8558402F7}"/>
    <dgm:cxn modelId="{D9C9A51D-7020-4151-8613-27551E552D15}" type="presOf" srcId="{9EFDE1E0-36B2-42FD-8BC1-DEC0FAC5CDC6}" destId="{0746AFD6-81AF-4A03-965B-E5FD2AC99902}" srcOrd="0" destOrd="0" presId="urn:microsoft.com/office/officeart/2009/layout/CircleArrowProcess"/>
    <dgm:cxn modelId="{D9AB0AE6-F18B-4A70-BFB4-908F5D928CC4}" srcId="{42DDB17B-32B6-4380-AEA0-A9CDCE0F4C58}" destId="{8DC3B0AC-5266-485C-BEE0-5EA316ED6351}" srcOrd="0" destOrd="0" parTransId="{4AF62E0A-68C0-4E36-A271-5E981705ABD4}" sibTransId="{09B5E930-7BFA-4193-A015-8BA2F8D85EED}"/>
    <dgm:cxn modelId="{4EF59F42-DCBF-44BA-B357-9700BD8A1F4B}" type="presOf" srcId="{8DC3B0AC-5266-485C-BEE0-5EA316ED6351}" destId="{4708EA16-D5C5-4EE2-8A83-5B988D03B274}" srcOrd="0" destOrd="0" presId="urn:microsoft.com/office/officeart/2009/layout/CircleArrowProcess"/>
    <dgm:cxn modelId="{F1968F55-CED1-4930-8308-AF487D478625}" type="presOf" srcId="{902514D4-9367-48BD-AB98-415C361E8095}" destId="{4E0AE086-AABF-4A0E-98D0-5626D79C154F}" srcOrd="0" destOrd="0" presId="urn:microsoft.com/office/officeart/2009/layout/CircleArrowProcess"/>
    <dgm:cxn modelId="{50AB3D63-0FF3-4C74-9CCD-B7D973BFE8BD}" srcId="{70FEEDF0-9ED0-4D7F-AB97-F24DEA096723}" destId="{DED166C0-CF87-4C74-95E7-92DE0CBA0837}" srcOrd="4" destOrd="0" parTransId="{02B371F7-FAA3-4B1C-BCB1-F239B09BE8E8}" sibTransId="{86F39F85-4D66-49D0-83BA-8335A9430300}"/>
    <dgm:cxn modelId="{EC45A270-96CB-46A2-BD95-B76902BCB656}" type="presOf" srcId="{BCC44E0D-2E84-42AD-BFBC-B1DB0B59B688}" destId="{47FC99C1-6CDC-4E5F-82DC-8138B26E8725}" srcOrd="0" destOrd="0" presId="urn:microsoft.com/office/officeart/2009/layout/CircleArrowProcess"/>
    <dgm:cxn modelId="{07EAA781-7E86-40B2-8EE5-05E288A39610}" type="presOf" srcId="{E5A7D555-37C5-4045-85CA-24727E87D947}" destId="{47FC99C1-6CDC-4E5F-82DC-8138B26E8725}" srcOrd="0" destOrd="1" presId="urn:microsoft.com/office/officeart/2009/layout/CircleArrowProcess"/>
    <dgm:cxn modelId="{A21A89A5-803B-4A29-A1A3-B7E035E6F4AA}" type="presOf" srcId="{DED166C0-CF87-4C74-95E7-92DE0CBA0837}" destId="{82171282-A646-4576-AB4C-5C8A06136ED3}" srcOrd="0" destOrd="4" presId="urn:microsoft.com/office/officeart/2009/layout/CircleArrowProcess"/>
    <dgm:cxn modelId="{F6B7DBF5-83D0-446B-A77D-AB2F45D581DA}" srcId="{70FEEDF0-9ED0-4D7F-AB97-F24DEA096723}" destId="{D8219A74-F76A-4F53-9B60-CA94BCFC2D18}" srcOrd="3" destOrd="0" parTransId="{7BBBB0F9-586D-49AA-A91D-008A167500DA}" sibTransId="{E49F1079-E885-420A-B67B-E67657AED085}"/>
    <dgm:cxn modelId="{8C664AF9-9B8A-4A12-BBA9-6A16C2B0EFCF}" srcId="{70FEEDF0-9ED0-4D7F-AB97-F24DEA096723}" destId="{7E65CDB7-E585-4569-8737-6ED20CB63C41}" srcOrd="1" destOrd="0" parTransId="{2FE1EC16-9715-4417-889B-7FA666B165B3}" sibTransId="{B0FE5DC5-D5D2-4675-8E9A-2365052B0404}"/>
    <dgm:cxn modelId="{E66F023C-7E50-476A-BB46-6DEC4E8ACB7A}" type="presOf" srcId="{3DA1259E-6B99-49C1-9E59-E070956F19F9}" destId="{82171282-A646-4576-AB4C-5C8A06136ED3}" srcOrd="0" destOrd="5" presId="urn:microsoft.com/office/officeart/2009/layout/CircleArrowProcess"/>
    <dgm:cxn modelId="{BFA6FA45-EBB1-43D8-8213-3469F2E50DCC}" type="presOf" srcId="{D8219A74-F76A-4F53-9B60-CA94BCFC2D18}" destId="{82171282-A646-4576-AB4C-5C8A06136ED3}" srcOrd="0" destOrd="3" presId="urn:microsoft.com/office/officeart/2009/layout/CircleArrowProcess"/>
    <dgm:cxn modelId="{83AA3ADD-5742-4E8B-B920-3E2FAC55198E}" srcId="{70FEEDF0-9ED0-4D7F-AB97-F24DEA096723}" destId="{3DA1259E-6B99-49C1-9E59-E070956F19F9}" srcOrd="5" destOrd="0" parTransId="{D4D2062C-95AB-4C49-BF32-2E4DAC7FE900}" sibTransId="{1659BCB3-7708-42F7-8D44-F19ECD699E96}"/>
    <dgm:cxn modelId="{103B6B91-8CC9-4D40-B800-3DD59F11CB88}" srcId="{9EFDE1E0-36B2-42FD-8BC1-DEC0FAC5CDC6}" destId="{42DDB17B-32B6-4380-AEA0-A9CDCE0F4C58}" srcOrd="2" destOrd="0" parTransId="{0542F929-D3C4-4E9C-A3C8-6EF7FF18FFBD}" sibTransId="{B503D57E-B88B-42C1-9990-439FB88B1A35}"/>
    <dgm:cxn modelId="{26755254-41E9-4B8D-9575-AED9C008015C}" srcId="{9EFDE1E0-36B2-42FD-8BC1-DEC0FAC5CDC6}" destId="{70FEEDF0-9ED0-4D7F-AB97-F24DEA096723}" srcOrd="0" destOrd="0" parTransId="{6A0DD80F-58E3-4F5A-8C14-0C7F080FC469}" sibTransId="{5AEE57B6-452E-4D6B-9FEC-128B713CC6B5}"/>
    <dgm:cxn modelId="{DA46C6CA-0C8E-4F41-B1BB-D91E7ED6D0C9}" type="presParOf" srcId="{0746AFD6-81AF-4A03-965B-E5FD2AC99902}" destId="{B8A5ADE6-C095-47F2-9BD8-3724EF926095}" srcOrd="0" destOrd="0" presId="urn:microsoft.com/office/officeart/2009/layout/CircleArrowProcess"/>
    <dgm:cxn modelId="{1DFD48E1-2CB0-4B6B-A5D6-FFB1141E0112}" type="presParOf" srcId="{B8A5ADE6-C095-47F2-9BD8-3724EF926095}" destId="{8BB83C97-51F0-45C6-863A-E48679F22BC5}" srcOrd="0" destOrd="0" presId="urn:microsoft.com/office/officeart/2009/layout/CircleArrowProcess"/>
    <dgm:cxn modelId="{C4704BD6-4B6E-42FD-A3E8-74F91A021DD6}" type="presParOf" srcId="{0746AFD6-81AF-4A03-965B-E5FD2AC99902}" destId="{82171282-A646-4576-AB4C-5C8A06136ED3}" srcOrd="1" destOrd="0" presId="urn:microsoft.com/office/officeart/2009/layout/CircleArrowProcess"/>
    <dgm:cxn modelId="{793C96B2-9EEB-4543-906D-FC9873F275BC}" type="presParOf" srcId="{0746AFD6-81AF-4A03-965B-E5FD2AC99902}" destId="{2B9101F4-B5D1-4AB7-BC83-753D06A88415}" srcOrd="2" destOrd="0" presId="urn:microsoft.com/office/officeart/2009/layout/CircleArrowProcess"/>
    <dgm:cxn modelId="{81BF14FB-542A-48CA-80DA-821C03E4736A}" type="presParOf" srcId="{0746AFD6-81AF-4A03-965B-E5FD2AC99902}" destId="{49C4C8C0-A665-47B8-AD0B-A80BD66447C9}" srcOrd="3" destOrd="0" presId="urn:microsoft.com/office/officeart/2009/layout/CircleArrowProcess"/>
    <dgm:cxn modelId="{B2BD12AC-DA8C-4417-A20B-7713A9AF733C}" type="presParOf" srcId="{49C4C8C0-A665-47B8-AD0B-A80BD66447C9}" destId="{12D2183B-C8C1-4ADD-8BFA-63A0024D79DB}" srcOrd="0" destOrd="0" presId="urn:microsoft.com/office/officeart/2009/layout/CircleArrowProcess"/>
    <dgm:cxn modelId="{0FBCF5ED-DDFD-4210-9AD5-7D4092EE1808}" type="presParOf" srcId="{0746AFD6-81AF-4A03-965B-E5FD2AC99902}" destId="{47FC99C1-6CDC-4E5F-82DC-8138B26E8725}" srcOrd="4" destOrd="0" presId="urn:microsoft.com/office/officeart/2009/layout/CircleArrowProcess"/>
    <dgm:cxn modelId="{18C0F8F6-4D66-43A5-9740-648EA92ACF76}" type="presParOf" srcId="{0746AFD6-81AF-4A03-965B-E5FD2AC99902}" destId="{4E0AE086-AABF-4A0E-98D0-5626D79C154F}" srcOrd="5" destOrd="0" presId="urn:microsoft.com/office/officeart/2009/layout/CircleArrowProcess"/>
    <dgm:cxn modelId="{2BE3A274-5052-44B9-93E6-AD2109CA4D99}" type="presParOf" srcId="{0746AFD6-81AF-4A03-965B-E5FD2AC99902}" destId="{C57F095C-D392-4DF1-8FBB-9D795D0570B7}" srcOrd="6" destOrd="0" presId="urn:microsoft.com/office/officeart/2009/layout/CircleArrowProcess"/>
    <dgm:cxn modelId="{1F5E5A52-CB5A-4DCF-B608-C69249312553}" type="presParOf" srcId="{C57F095C-D392-4DF1-8FBB-9D795D0570B7}" destId="{339FCDE6-ACB1-4FC6-B770-034DE4C59DA1}" srcOrd="0" destOrd="0" presId="urn:microsoft.com/office/officeart/2009/layout/CircleArrowProcess"/>
    <dgm:cxn modelId="{72818DB7-3682-468C-B520-871A663DF3DD}" type="presParOf" srcId="{0746AFD6-81AF-4A03-965B-E5FD2AC99902}" destId="{4708EA16-D5C5-4EE2-8A83-5B988D03B274}" srcOrd="7" destOrd="0" presId="urn:microsoft.com/office/officeart/2009/layout/CircleArrowProcess"/>
    <dgm:cxn modelId="{BE5A5F75-7E86-41D8-976F-181674D5C8E4}" type="presParOf" srcId="{0746AFD6-81AF-4A03-965B-E5FD2AC99902}" destId="{6AED50E6-1C35-4B77-9E90-501897F8F6D8}" srcOrd="8"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FDE1E0-36B2-42FD-8BC1-DEC0FAC5CDC6}" type="doc">
      <dgm:prSet loTypeId="urn:microsoft.com/office/officeart/2009/layout/CircleArrowProcess" loCatId="process" qsTypeId="urn:microsoft.com/office/officeart/2005/8/quickstyle/simple4" qsCatId="simple" csTypeId="urn:microsoft.com/office/officeart/2005/8/colors/colorful5" csCatId="colorful" phldr="1"/>
      <dgm:spPr/>
      <dgm:t>
        <a:bodyPr/>
        <a:lstStyle/>
        <a:p>
          <a:endParaRPr lang="en-US"/>
        </a:p>
      </dgm:t>
    </dgm:pt>
    <dgm:pt modelId="{70FEEDF0-9ED0-4D7F-AB97-F24DEA096723}">
      <dgm:prSet phldrT="[Text]" custT="1"/>
      <dgm:spPr/>
      <dgm:t>
        <a:bodyPr/>
        <a:lstStyle/>
        <a:p>
          <a:pPr algn="ctr" defTabSz="914400">
            <a:buNone/>
          </a:pPr>
          <a:r>
            <a:rPr lang="es-ES" sz="2800" noProof="1" smtClean="0">
              <a:latin typeface="Adobe Garamond Pro Bold" pitchFamily="18" charset="0"/>
            </a:rPr>
            <a:t>Servei mèdic</a:t>
          </a:r>
          <a:endParaRPr lang="es-ES" sz="2800" noProof="1">
            <a:latin typeface="Adobe Garamond Pro Bold" pitchFamily="18" charset="0"/>
          </a:endParaRPr>
        </a:p>
      </dgm:t>
    </dgm:pt>
    <dgm:pt modelId="{6A0DD80F-58E3-4F5A-8C14-0C7F080FC469}" type="parTrans" cxnId="{26755254-41E9-4B8D-9575-AED9C008015C}">
      <dgm:prSet/>
      <dgm:spPr/>
      <dgm:t>
        <a:bodyPr/>
        <a:lstStyle/>
        <a:p>
          <a:endParaRPr lang="en-US"/>
        </a:p>
      </dgm:t>
    </dgm:pt>
    <dgm:pt modelId="{5AEE57B6-452E-4D6B-9FEC-128B713CC6B5}" type="sibTrans" cxnId="{26755254-41E9-4B8D-9575-AED9C008015C}">
      <dgm:prSet/>
      <dgm:spPr/>
      <dgm:t>
        <a:bodyPr/>
        <a:lstStyle/>
        <a:p>
          <a:endParaRPr lang="en-US"/>
        </a:p>
      </dgm:t>
    </dgm:pt>
    <dgm:pt modelId="{3983B1D4-E9F3-40E6-BD23-7E703B845062}">
      <dgm:prSet phldrT="[Text]" custT="1"/>
      <dgm:spPr/>
      <dgm:t>
        <a:bodyPr/>
        <a:lstStyle/>
        <a:p>
          <a:pPr algn="just" defTabSz="914400">
            <a:buNone/>
          </a:pPr>
          <a:r>
            <a:rPr lang="ca-ES" sz="1800" noProof="1" smtClean="0">
              <a:latin typeface="Adobe Garamond Pro Bold" pitchFamily="18" charset="0"/>
            </a:rPr>
            <a:t>Medicaments amb RECEPTA MÈDICA:</a:t>
          </a:r>
          <a:endParaRPr lang="ca-ES" sz="1800" noProof="1">
            <a:latin typeface="Adobe Garamond Pro Bold" pitchFamily="18" charset="0"/>
          </a:endParaRPr>
        </a:p>
      </dgm:t>
    </dgm:pt>
    <dgm:pt modelId="{4F492F41-738A-495A-BD66-62C92425C206}" type="parTrans" cxnId="{EE2D7EB0-2491-4620-9484-128EFCB0CCFB}">
      <dgm:prSet/>
      <dgm:spPr/>
      <dgm:t>
        <a:bodyPr/>
        <a:lstStyle/>
        <a:p>
          <a:endParaRPr lang="en-US"/>
        </a:p>
      </dgm:t>
    </dgm:pt>
    <dgm:pt modelId="{C87237CF-A497-41CE-A1FA-5B148B026A29}" type="sibTrans" cxnId="{EE2D7EB0-2491-4620-9484-128EFCB0CCFB}">
      <dgm:prSet/>
      <dgm:spPr/>
      <dgm:t>
        <a:bodyPr/>
        <a:lstStyle/>
        <a:p>
          <a:endParaRPr lang="en-US"/>
        </a:p>
      </dgm:t>
    </dgm:pt>
    <dgm:pt modelId="{902514D4-9367-48BD-AB98-415C361E8095}">
      <dgm:prSet phldrT="[Text]"/>
      <dgm:spPr/>
      <dgm:t>
        <a:bodyPr/>
        <a:lstStyle/>
        <a:p>
          <a:pPr algn="ctr" defTabSz="914400">
            <a:buNone/>
          </a:pPr>
          <a:r>
            <a:rPr lang="es-ES" noProof="1" smtClean="0">
              <a:latin typeface="Adobe Garamond Pro Bold" pitchFamily="18" charset="0"/>
            </a:rPr>
            <a:t>Aniversaris</a:t>
          </a:r>
          <a:endParaRPr lang="es-ES" noProof="1">
            <a:latin typeface="Adobe Garamond Pro Bold" pitchFamily="18" charset="0"/>
          </a:endParaRPr>
        </a:p>
      </dgm:t>
    </dgm:pt>
    <dgm:pt modelId="{8583B2DE-149D-4FA0-B8A4-627F65C95D74}" type="parTrans" cxnId="{EC73D28B-E1B0-4A21-84D6-9486C56E714D}">
      <dgm:prSet/>
      <dgm:spPr/>
      <dgm:t>
        <a:bodyPr/>
        <a:lstStyle/>
        <a:p>
          <a:endParaRPr lang="en-US"/>
        </a:p>
      </dgm:t>
    </dgm:pt>
    <dgm:pt modelId="{E602F495-06AD-4078-A149-C6C8558402F7}" type="sibTrans" cxnId="{EC73D28B-E1B0-4A21-84D6-9486C56E714D}">
      <dgm:prSet/>
      <dgm:spPr/>
      <dgm:t>
        <a:bodyPr/>
        <a:lstStyle/>
        <a:p>
          <a:endParaRPr lang="en-US"/>
        </a:p>
      </dgm:t>
    </dgm:pt>
    <dgm:pt modelId="{BCC44E0D-2E84-42AD-BFBC-B1DB0B59B688}">
      <dgm:prSet phldrT="[Text]" custT="1"/>
      <dgm:spPr/>
      <dgm:t>
        <a:bodyPr/>
        <a:lstStyle/>
        <a:p>
          <a:pPr algn="l" defTabSz="914400">
            <a:buNone/>
          </a:pPr>
          <a:r>
            <a:rPr lang="es-ES" sz="1800" noProof="1" smtClean="0">
              <a:latin typeface="Adobe Garamond Pro Bold" pitchFamily="18" charset="0"/>
            </a:rPr>
            <a:t>Petit detall.</a:t>
          </a:r>
          <a:endParaRPr lang="es-ES" sz="1800" noProof="1">
            <a:latin typeface="Adobe Garamond Pro Bold" pitchFamily="18" charset="0"/>
          </a:endParaRPr>
        </a:p>
      </dgm:t>
    </dgm:pt>
    <dgm:pt modelId="{7E0E6D07-FB18-4817-BC96-566987AEC0E5}" type="parTrans" cxnId="{664DFF4C-E1B0-4AE3-9A2D-2413214F1402}">
      <dgm:prSet/>
      <dgm:spPr/>
      <dgm:t>
        <a:bodyPr/>
        <a:lstStyle/>
        <a:p>
          <a:endParaRPr lang="en-US"/>
        </a:p>
      </dgm:t>
    </dgm:pt>
    <dgm:pt modelId="{B6560097-BCA9-4F02-8ED2-12737AEC23F1}" type="sibTrans" cxnId="{664DFF4C-E1B0-4AE3-9A2D-2413214F1402}">
      <dgm:prSet/>
      <dgm:spPr/>
      <dgm:t>
        <a:bodyPr/>
        <a:lstStyle/>
        <a:p>
          <a:endParaRPr lang="en-US"/>
        </a:p>
      </dgm:t>
    </dgm:pt>
    <dgm:pt modelId="{42DDB17B-32B6-4380-AEA0-A9CDCE0F4C58}">
      <dgm:prSet phldrT="[Text]"/>
      <dgm:spPr/>
      <dgm:t>
        <a:bodyPr/>
        <a:lstStyle/>
        <a:p>
          <a:pPr algn="ctr" defTabSz="914400">
            <a:buNone/>
          </a:pPr>
          <a:r>
            <a:rPr lang="es-ES" noProof="1" smtClean="0">
              <a:latin typeface="Adobe Garamond Pro Bold" pitchFamily="18" charset="0"/>
            </a:rPr>
            <a:t>Material</a:t>
          </a:r>
          <a:endParaRPr lang="es-ES" noProof="1">
            <a:latin typeface="Adobe Garamond Pro Bold" pitchFamily="18" charset="0"/>
          </a:endParaRPr>
        </a:p>
      </dgm:t>
    </dgm:pt>
    <dgm:pt modelId="{0542F929-D3C4-4E9C-A3C8-6EF7FF18FFBD}" type="parTrans" cxnId="{103B6B91-8CC9-4D40-B800-3DD59F11CB88}">
      <dgm:prSet/>
      <dgm:spPr/>
      <dgm:t>
        <a:bodyPr/>
        <a:lstStyle/>
        <a:p>
          <a:endParaRPr lang="en-US"/>
        </a:p>
      </dgm:t>
    </dgm:pt>
    <dgm:pt modelId="{B503D57E-B88B-42C1-9990-439FB88B1A35}" type="sibTrans" cxnId="{103B6B91-8CC9-4D40-B800-3DD59F11CB88}">
      <dgm:prSet/>
      <dgm:spPr/>
      <dgm:t>
        <a:bodyPr/>
        <a:lstStyle/>
        <a:p>
          <a:endParaRPr lang="en-US"/>
        </a:p>
      </dgm:t>
    </dgm:pt>
    <dgm:pt modelId="{8DC3B0AC-5266-485C-BEE0-5EA316ED6351}">
      <dgm:prSet phldrT="[Text]" custT="1"/>
      <dgm:spPr/>
      <dgm:t>
        <a:bodyPr/>
        <a:lstStyle/>
        <a:p>
          <a:pPr algn="l" defTabSz="914400">
            <a:buNone/>
          </a:pPr>
          <a:endParaRPr lang="es-ES" sz="1700" noProof="1">
            <a:latin typeface="Adobe Garamond Pro Bold" pitchFamily="18" charset="0"/>
          </a:endParaRPr>
        </a:p>
      </dgm:t>
    </dgm:pt>
    <dgm:pt modelId="{4AF62E0A-68C0-4E36-A271-5E981705ABD4}" type="parTrans" cxnId="{D9AB0AE6-F18B-4A70-BFB4-908F5D928CC4}">
      <dgm:prSet/>
      <dgm:spPr/>
      <dgm:t>
        <a:bodyPr/>
        <a:lstStyle/>
        <a:p>
          <a:endParaRPr lang="en-US"/>
        </a:p>
      </dgm:t>
    </dgm:pt>
    <dgm:pt modelId="{09B5E930-7BFA-4193-A015-8BA2F8D85EED}" type="sibTrans" cxnId="{D9AB0AE6-F18B-4A70-BFB4-908F5D928CC4}">
      <dgm:prSet/>
      <dgm:spPr/>
      <dgm:t>
        <a:bodyPr/>
        <a:lstStyle/>
        <a:p>
          <a:endParaRPr lang="en-US"/>
        </a:p>
      </dgm:t>
    </dgm:pt>
    <dgm:pt modelId="{FE59AC89-CE10-4DD4-A144-E1C67CF089D1}">
      <dgm:prSet phldrT="[Text]" custT="1"/>
      <dgm:spPr/>
      <dgm:t>
        <a:bodyPr/>
        <a:lstStyle/>
        <a:p>
          <a:pPr algn="just" defTabSz="914400">
            <a:buNone/>
          </a:pPr>
          <a:r>
            <a:rPr lang="ca-ES" sz="1800" noProof="1" smtClean="0">
              <a:latin typeface="Adobe Garamond Pro Bold" pitchFamily="18" charset="0"/>
            </a:rPr>
            <a:t>Hora i dosi</a:t>
          </a:r>
          <a:endParaRPr lang="ca-ES" sz="1800" noProof="1">
            <a:latin typeface="Adobe Garamond Pro Bold" pitchFamily="18" charset="0"/>
          </a:endParaRPr>
        </a:p>
      </dgm:t>
    </dgm:pt>
    <dgm:pt modelId="{CF413E32-2D5E-43F9-8026-8B15AD0E53F2}" type="parTrans" cxnId="{3246EA33-ABEB-4B7D-89D0-ED56ACF8F1A2}">
      <dgm:prSet/>
      <dgm:spPr/>
      <dgm:t>
        <a:bodyPr/>
        <a:lstStyle/>
        <a:p>
          <a:endParaRPr lang="es-ES"/>
        </a:p>
      </dgm:t>
    </dgm:pt>
    <dgm:pt modelId="{AE06BD89-6777-4DAD-B7F0-B9E9E506377F}" type="sibTrans" cxnId="{3246EA33-ABEB-4B7D-89D0-ED56ACF8F1A2}">
      <dgm:prSet/>
      <dgm:spPr/>
      <dgm:t>
        <a:bodyPr/>
        <a:lstStyle/>
        <a:p>
          <a:endParaRPr lang="es-ES"/>
        </a:p>
      </dgm:t>
    </dgm:pt>
    <dgm:pt modelId="{8A7E17A8-354C-46D8-969A-2EC51838059D}">
      <dgm:prSet phldrT="[Text]" custT="1"/>
      <dgm:spPr/>
      <dgm:t>
        <a:bodyPr/>
        <a:lstStyle/>
        <a:p>
          <a:pPr algn="just" defTabSz="914400">
            <a:buNone/>
          </a:pPr>
          <a:r>
            <a:rPr lang="ca-ES" sz="1800" noProof="1" smtClean="0">
              <a:latin typeface="Adobe Garamond Pro Bold" pitchFamily="18" charset="0"/>
            </a:rPr>
            <a:t>Al·lèrgies</a:t>
          </a:r>
          <a:endParaRPr lang="ca-ES" sz="1800" noProof="1">
            <a:latin typeface="Adobe Garamond Pro Bold" pitchFamily="18" charset="0"/>
          </a:endParaRPr>
        </a:p>
      </dgm:t>
    </dgm:pt>
    <dgm:pt modelId="{375153C0-BE21-4DDD-A7E3-11FEDEF4D6EA}" type="parTrans" cxnId="{B9CFCCB4-28E1-4FB7-8D70-014F80C47A53}">
      <dgm:prSet/>
      <dgm:spPr/>
      <dgm:t>
        <a:bodyPr/>
        <a:lstStyle/>
        <a:p>
          <a:endParaRPr lang="es-ES"/>
        </a:p>
      </dgm:t>
    </dgm:pt>
    <dgm:pt modelId="{1F835C76-FBAD-48CB-B8EB-37D933FAB02A}" type="sibTrans" cxnId="{B9CFCCB4-28E1-4FB7-8D70-014F80C47A53}">
      <dgm:prSet/>
      <dgm:spPr/>
      <dgm:t>
        <a:bodyPr/>
        <a:lstStyle/>
        <a:p>
          <a:endParaRPr lang="es-ES"/>
        </a:p>
      </dgm:t>
    </dgm:pt>
    <dgm:pt modelId="{832DAEC8-C91F-409F-AAEB-94EDEC1ADAB6}">
      <dgm:prSet phldrT="[Text]" custT="1"/>
      <dgm:spPr/>
      <dgm:t>
        <a:bodyPr/>
        <a:lstStyle/>
        <a:p>
          <a:pPr algn="l" defTabSz="914400">
            <a:buNone/>
          </a:pPr>
          <a:r>
            <a:rPr lang="es-ES" sz="1800" noProof="1" smtClean="0">
              <a:latin typeface="Adobe Garamond Pro Bold" pitchFamily="18" charset="0"/>
            </a:rPr>
            <a:t>No aliments.</a:t>
          </a:r>
          <a:endParaRPr lang="es-ES" sz="1800" noProof="1">
            <a:latin typeface="Adobe Garamond Pro Bold" pitchFamily="18" charset="0"/>
          </a:endParaRPr>
        </a:p>
      </dgm:t>
    </dgm:pt>
    <dgm:pt modelId="{F188CAED-76B9-4B68-A884-3E1AB3DDAF0F}" type="parTrans" cxnId="{98727507-C8AC-4514-8FA0-66A881B357AF}">
      <dgm:prSet/>
      <dgm:spPr/>
      <dgm:t>
        <a:bodyPr/>
        <a:lstStyle/>
        <a:p>
          <a:endParaRPr lang="es-ES"/>
        </a:p>
      </dgm:t>
    </dgm:pt>
    <dgm:pt modelId="{F831AFB5-BDB2-4513-A442-667E74B674F1}" type="sibTrans" cxnId="{98727507-C8AC-4514-8FA0-66A881B357AF}">
      <dgm:prSet/>
      <dgm:spPr/>
      <dgm:t>
        <a:bodyPr/>
        <a:lstStyle/>
        <a:p>
          <a:endParaRPr lang="es-ES"/>
        </a:p>
      </dgm:t>
    </dgm:pt>
    <dgm:pt modelId="{D7FC4371-867D-4DD1-B04A-2616BFF2F5A9}">
      <dgm:prSet phldrT="[Text]" custT="1"/>
      <dgm:spPr/>
      <dgm:t>
        <a:bodyPr/>
        <a:lstStyle/>
        <a:p>
          <a:pPr algn="just" defTabSz="914400">
            <a:buNone/>
          </a:pPr>
          <a:r>
            <a:rPr lang="ca-ES" sz="1800" noProof="1" smtClean="0">
              <a:latin typeface="Adobe Garamond Pro Bold" pitchFamily="18" charset="0"/>
            </a:rPr>
            <a:t>Vacunes a 6è</a:t>
          </a:r>
          <a:endParaRPr lang="ca-ES" sz="1800" noProof="1">
            <a:latin typeface="Adobe Garamond Pro Bold" pitchFamily="18" charset="0"/>
          </a:endParaRPr>
        </a:p>
      </dgm:t>
    </dgm:pt>
    <dgm:pt modelId="{7B7A0BAC-5FB9-48BD-98D3-A35D024F0348}" type="parTrans" cxnId="{289AE980-CECF-4791-A6E6-0262061EE639}">
      <dgm:prSet/>
      <dgm:spPr/>
      <dgm:t>
        <a:bodyPr/>
        <a:lstStyle/>
        <a:p>
          <a:endParaRPr lang="es-ES"/>
        </a:p>
      </dgm:t>
    </dgm:pt>
    <dgm:pt modelId="{6D7B3693-17C0-4495-819F-AD17A23BAF18}" type="sibTrans" cxnId="{289AE980-CECF-4791-A6E6-0262061EE639}">
      <dgm:prSet/>
      <dgm:spPr/>
      <dgm:t>
        <a:bodyPr/>
        <a:lstStyle/>
        <a:p>
          <a:endParaRPr lang="es-ES"/>
        </a:p>
      </dgm:t>
    </dgm:pt>
    <dgm:pt modelId="{5E0A03EA-55AD-44D9-8FAC-EA1F11FF2E84}">
      <dgm:prSet phldrT="[Text]" custT="1"/>
      <dgm:spPr/>
      <dgm:t>
        <a:bodyPr/>
        <a:lstStyle/>
        <a:p>
          <a:pPr algn="just" defTabSz="914400">
            <a:buNone/>
          </a:pPr>
          <a:r>
            <a:rPr lang="ca-ES" sz="1800" noProof="1" smtClean="0">
              <a:latin typeface="Adobe Garamond Pro Bold" pitchFamily="18" charset="0"/>
            </a:rPr>
            <a:t>Nom i curs</a:t>
          </a:r>
          <a:endParaRPr lang="ca-ES" sz="1800" noProof="1">
            <a:latin typeface="Adobe Garamond Pro Bold" pitchFamily="18" charset="0"/>
          </a:endParaRPr>
        </a:p>
      </dgm:t>
    </dgm:pt>
    <dgm:pt modelId="{B21BB847-EE5D-43A2-B35B-2574BE025111}" type="parTrans" cxnId="{AAC079F0-C063-41AB-B7A5-EECFBFCD081C}">
      <dgm:prSet/>
      <dgm:spPr/>
    </dgm:pt>
    <dgm:pt modelId="{D6808061-55F7-4ABA-9C16-BE6B2F72F70E}" type="sibTrans" cxnId="{AAC079F0-C063-41AB-B7A5-EECFBFCD081C}">
      <dgm:prSet/>
      <dgm:spPr/>
    </dgm:pt>
    <dgm:pt modelId="{0746AFD6-81AF-4A03-965B-E5FD2AC99902}" type="pres">
      <dgm:prSet presAssocID="{9EFDE1E0-36B2-42FD-8BC1-DEC0FAC5CDC6}" presName="Name0" presStyleCnt="0">
        <dgm:presLayoutVars>
          <dgm:chMax val="7"/>
          <dgm:chPref val="7"/>
          <dgm:dir/>
          <dgm:animLvl val="lvl"/>
        </dgm:presLayoutVars>
      </dgm:prSet>
      <dgm:spPr/>
      <dgm:t>
        <a:bodyPr/>
        <a:lstStyle/>
        <a:p>
          <a:endParaRPr lang="en-US"/>
        </a:p>
      </dgm:t>
    </dgm:pt>
    <dgm:pt modelId="{B8A5ADE6-C095-47F2-9BD8-3724EF926095}" type="pres">
      <dgm:prSet presAssocID="{70FEEDF0-9ED0-4D7F-AB97-F24DEA096723}" presName="Accent1" presStyleCnt="0"/>
      <dgm:spPr/>
      <dgm:t>
        <a:bodyPr/>
        <a:lstStyle/>
        <a:p>
          <a:endParaRPr lang="es-ES"/>
        </a:p>
      </dgm:t>
    </dgm:pt>
    <dgm:pt modelId="{8BB83C97-51F0-45C6-863A-E48679F22BC5}" type="pres">
      <dgm:prSet presAssocID="{70FEEDF0-9ED0-4D7F-AB97-F24DEA096723}" presName="Accent" presStyleLbl="node1" presStyleIdx="0" presStyleCnt="3"/>
      <dgm:spPr/>
      <dgm:t>
        <a:bodyPr/>
        <a:lstStyle/>
        <a:p>
          <a:endParaRPr lang="es-ES"/>
        </a:p>
      </dgm:t>
    </dgm:pt>
    <dgm:pt modelId="{82171282-A646-4576-AB4C-5C8A06136ED3}" type="pres">
      <dgm:prSet presAssocID="{70FEEDF0-9ED0-4D7F-AB97-F24DEA096723}" presName="Child1" presStyleLbl="revTx" presStyleIdx="0" presStyleCnt="6" custScaleX="159678" custScaleY="124780" custLinFactNeighborX="32162">
        <dgm:presLayoutVars>
          <dgm:chMax val="0"/>
          <dgm:chPref val="0"/>
          <dgm:bulletEnabled val="1"/>
        </dgm:presLayoutVars>
      </dgm:prSet>
      <dgm:spPr/>
      <dgm:t>
        <a:bodyPr/>
        <a:lstStyle/>
        <a:p>
          <a:endParaRPr lang="en-US"/>
        </a:p>
      </dgm:t>
    </dgm:pt>
    <dgm:pt modelId="{2B9101F4-B5D1-4AB7-BC83-753D06A88415}" type="pres">
      <dgm:prSet presAssocID="{70FEEDF0-9ED0-4D7F-AB97-F24DEA096723}" presName="Parent1" presStyleLbl="revTx" presStyleIdx="1" presStyleCnt="6" custScaleX="148368" custLinFactNeighborX="-2097" custLinFactNeighborY="-2295">
        <dgm:presLayoutVars>
          <dgm:chMax val="1"/>
          <dgm:chPref val="1"/>
          <dgm:bulletEnabled val="1"/>
        </dgm:presLayoutVars>
      </dgm:prSet>
      <dgm:spPr/>
      <dgm:t>
        <a:bodyPr/>
        <a:lstStyle/>
        <a:p>
          <a:endParaRPr lang="en-US"/>
        </a:p>
      </dgm:t>
    </dgm:pt>
    <dgm:pt modelId="{49C4C8C0-A665-47B8-AD0B-A80BD66447C9}" type="pres">
      <dgm:prSet presAssocID="{902514D4-9367-48BD-AB98-415C361E8095}" presName="Accent2" presStyleCnt="0"/>
      <dgm:spPr/>
      <dgm:t>
        <a:bodyPr/>
        <a:lstStyle/>
        <a:p>
          <a:endParaRPr lang="es-ES"/>
        </a:p>
      </dgm:t>
    </dgm:pt>
    <dgm:pt modelId="{12D2183B-C8C1-4ADD-8BFA-63A0024D79DB}" type="pres">
      <dgm:prSet presAssocID="{902514D4-9367-48BD-AB98-415C361E8095}" presName="Accent" presStyleLbl="node1" presStyleIdx="1" presStyleCnt="3"/>
      <dgm:spPr/>
      <dgm:t>
        <a:bodyPr/>
        <a:lstStyle/>
        <a:p>
          <a:endParaRPr lang="es-ES"/>
        </a:p>
      </dgm:t>
    </dgm:pt>
    <dgm:pt modelId="{47FC99C1-6CDC-4E5F-82DC-8138B26E8725}" type="pres">
      <dgm:prSet presAssocID="{902514D4-9367-48BD-AB98-415C361E8095}" presName="Child2" presStyleLbl="revTx" presStyleIdx="2" presStyleCnt="6" custScaleX="145935" custLinFactNeighborX="20860">
        <dgm:presLayoutVars>
          <dgm:chMax val="0"/>
          <dgm:chPref val="0"/>
          <dgm:bulletEnabled val="1"/>
        </dgm:presLayoutVars>
      </dgm:prSet>
      <dgm:spPr/>
      <dgm:t>
        <a:bodyPr/>
        <a:lstStyle/>
        <a:p>
          <a:endParaRPr lang="en-US"/>
        </a:p>
      </dgm:t>
    </dgm:pt>
    <dgm:pt modelId="{4E0AE086-AABF-4A0E-98D0-5626D79C154F}" type="pres">
      <dgm:prSet presAssocID="{902514D4-9367-48BD-AB98-415C361E8095}" presName="Parent2" presStyleLbl="revTx" presStyleIdx="3" presStyleCnt="6">
        <dgm:presLayoutVars>
          <dgm:chMax val="1"/>
          <dgm:chPref val="1"/>
          <dgm:bulletEnabled val="1"/>
        </dgm:presLayoutVars>
      </dgm:prSet>
      <dgm:spPr/>
      <dgm:t>
        <a:bodyPr/>
        <a:lstStyle/>
        <a:p>
          <a:endParaRPr lang="en-US"/>
        </a:p>
      </dgm:t>
    </dgm:pt>
    <dgm:pt modelId="{C57F095C-D392-4DF1-8FBB-9D795D0570B7}" type="pres">
      <dgm:prSet presAssocID="{42DDB17B-32B6-4380-AEA0-A9CDCE0F4C58}" presName="Accent3" presStyleCnt="0"/>
      <dgm:spPr/>
      <dgm:t>
        <a:bodyPr/>
        <a:lstStyle/>
        <a:p>
          <a:endParaRPr lang="es-ES"/>
        </a:p>
      </dgm:t>
    </dgm:pt>
    <dgm:pt modelId="{339FCDE6-ACB1-4FC6-B770-034DE4C59DA1}" type="pres">
      <dgm:prSet presAssocID="{42DDB17B-32B6-4380-AEA0-A9CDCE0F4C58}" presName="Accent" presStyleLbl="node1" presStyleIdx="2" presStyleCnt="3"/>
      <dgm:spPr/>
      <dgm:t>
        <a:bodyPr/>
        <a:lstStyle/>
        <a:p>
          <a:endParaRPr lang="es-ES"/>
        </a:p>
      </dgm:t>
    </dgm:pt>
    <dgm:pt modelId="{4708EA16-D5C5-4EE2-8A83-5B988D03B274}" type="pres">
      <dgm:prSet presAssocID="{42DDB17B-32B6-4380-AEA0-A9CDCE0F4C58}" presName="Child3" presStyleLbl="revTx" presStyleIdx="4" presStyleCnt="6" custScaleX="139903" custLinFactNeighborX="13410">
        <dgm:presLayoutVars>
          <dgm:chMax val="0"/>
          <dgm:chPref val="0"/>
          <dgm:bulletEnabled val="1"/>
        </dgm:presLayoutVars>
      </dgm:prSet>
      <dgm:spPr/>
      <dgm:t>
        <a:bodyPr/>
        <a:lstStyle/>
        <a:p>
          <a:endParaRPr lang="en-US"/>
        </a:p>
      </dgm:t>
    </dgm:pt>
    <dgm:pt modelId="{6AED50E6-1C35-4B77-9E90-501897F8F6D8}" type="pres">
      <dgm:prSet presAssocID="{42DDB17B-32B6-4380-AEA0-A9CDCE0F4C58}" presName="Parent3" presStyleLbl="revTx" presStyleIdx="5" presStyleCnt="6">
        <dgm:presLayoutVars>
          <dgm:chMax val="1"/>
          <dgm:chPref val="1"/>
          <dgm:bulletEnabled val="1"/>
        </dgm:presLayoutVars>
      </dgm:prSet>
      <dgm:spPr/>
      <dgm:t>
        <a:bodyPr/>
        <a:lstStyle/>
        <a:p>
          <a:endParaRPr lang="en-US"/>
        </a:p>
      </dgm:t>
    </dgm:pt>
  </dgm:ptLst>
  <dgm:cxnLst>
    <dgm:cxn modelId="{C3F41BD0-B3A2-43A5-91A2-33373AE83E0A}" type="presOf" srcId="{42DDB17B-32B6-4380-AEA0-A9CDCE0F4C58}" destId="{6AED50E6-1C35-4B77-9E90-501897F8F6D8}" srcOrd="0" destOrd="0" presId="urn:microsoft.com/office/officeart/2009/layout/CircleArrowProcess"/>
    <dgm:cxn modelId="{289AE980-CECF-4791-A6E6-0262061EE639}" srcId="{70FEEDF0-9ED0-4D7F-AB97-F24DEA096723}" destId="{D7FC4371-867D-4DD1-B04A-2616BFF2F5A9}" srcOrd="2" destOrd="0" parTransId="{7B7A0BAC-5FB9-48BD-98D3-A35D024F0348}" sibTransId="{6D7B3693-17C0-4495-819F-AD17A23BAF18}"/>
    <dgm:cxn modelId="{98727507-C8AC-4514-8FA0-66A881B357AF}" srcId="{902514D4-9367-48BD-AB98-415C361E8095}" destId="{832DAEC8-C91F-409F-AAEB-94EDEC1ADAB6}" srcOrd="1" destOrd="0" parTransId="{F188CAED-76B9-4B68-A884-3E1AB3DDAF0F}" sibTransId="{F831AFB5-BDB2-4513-A442-667E74B674F1}"/>
    <dgm:cxn modelId="{BF6FAC0C-074E-455C-8257-FF1D02DD3896}" type="presOf" srcId="{70FEEDF0-9ED0-4D7F-AB97-F24DEA096723}" destId="{2B9101F4-B5D1-4AB7-BC83-753D06A88415}" srcOrd="0" destOrd="0" presId="urn:microsoft.com/office/officeart/2009/layout/CircleArrowProcess"/>
    <dgm:cxn modelId="{C1FA92ED-4887-4120-A731-724B362D1340}" type="presOf" srcId="{3983B1D4-E9F3-40E6-BD23-7E703B845062}" destId="{82171282-A646-4576-AB4C-5C8A06136ED3}" srcOrd="0" destOrd="0" presId="urn:microsoft.com/office/officeart/2009/layout/CircleArrowProcess"/>
    <dgm:cxn modelId="{664DFF4C-E1B0-4AE3-9A2D-2413214F1402}" srcId="{902514D4-9367-48BD-AB98-415C361E8095}" destId="{BCC44E0D-2E84-42AD-BFBC-B1DB0B59B688}" srcOrd="0" destOrd="0" parTransId="{7E0E6D07-FB18-4817-BC96-566987AEC0E5}" sibTransId="{B6560097-BCA9-4F02-8ED2-12737AEC23F1}"/>
    <dgm:cxn modelId="{EE2D7EB0-2491-4620-9484-128EFCB0CCFB}" srcId="{70FEEDF0-9ED0-4D7F-AB97-F24DEA096723}" destId="{3983B1D4-E9F3-40E6-BD23-7E703B845062}" srcOrd="0" destOrd="0" parTransId="{4F492F41-738A-495A-BD66-62C92425C206}" sibTransId="{C87237CF-A497-41CE-A1FA-5B148B026A29}"/>
    <dgm:cxn modelId="{AAC079F0-C063-41AB-B7A5-EECFBFCD081C}" srcId="{3983B1D4-E9F3-40E6-BD23-7E703B845062}" destId="{5E0A03EA-55AD-44D9-8FAC-EA1F11FF2E84}" srcOrd="0" destOrd="0" parTransId="{B21BB847-EE5D-43A2-B35B-2574BE025111}" sibTransId="{D6808061-55F7-4ABA-9C16-BE6B2F72F70E}"/>
    <dgm:cxn modelId="{9A80F8C2-A2A9-4F97-B7A4-C9687CD0F376}" type="presOf" srcId="{5E0A03EA-55AD-44D9-8FAC-EA1F11FF2E84}" destId="{82171282-A646-4576-AB4C-5C8A06136ED3}" srcOrd="0" destOrd="1" presId="urn:microsoft.com/office/officeart/2009/layout/CircleArrowProcess"/>
    <dgm:cxn modelId="{EC73D28B-E1B0-4A21-84D6-9486C56E714D}" srcId="{9EFDE1E0-36B2-42FD-8BC1-DEC0FAC5CDC6}" destId="{902514D4-9367-48BD-AB98-415C361E8095}" srcOrd="1" destOrd="0" parTransId="{8583B2DE-149D-4FA0-B8A4-627F65C95D74}" sibTransId="{E602F495-06AD-4078-A149-C6C8558402F7}"/>
    <dgm:cxn modelId="{D9C9A51D-7020-4151-8613-27551E552D15}" type="presOf" srcId="{9EFDE1E0-36B2-42FD-8BC1-DEC0FAC5CDC6}" destId="{0746AFD6-81AF-4A03-965B-E5FD2AC99902}" srcOrd="0" destOrd="0" presId="urn:microsoft.com/office/officeart/2009/layout/CircleArrowProcess"/>
    <dgm:cxn modelId="{5BAB803B-2FB5-4B42-A829-9CD83E80DD52}" type="presOf" srcId="{832DAEC8-C91F-409F-AAEB-94EDEC1ADAB6}" destId="{47FC99C1-6CDC-4E5F-82DC-8138B26E8725}" srcOrd="0" destOrd="1" presId="urn:microsoft.com/office/officeart/2009/layout/CircleArrowProcess"/>
    <dgm:cxn modelId="{D9AB0AE6-F18B-4A70-BFB4-908F5D928CC4}" srcId="{42DDB17B-32B6-4380-AEA0-A9CDCE0F4C58}" destId="{8DC3B0AC-5266-485C-BEE0-5EA316ED6351}" srcOrd="0" destOrd="0" parTransId="{4AF62E0A-68C0-4E36-A271-5E981705ABD4}" sibTransId="{09B5E930-7BFA-4193-A015-8BA2F8D85EED}"/>
    <dgm:cxn modelId="{4EF59F42-DCBF-44BA-B357-9700BD8A1F4B}" type="presOf" srcId="{8DC3B0AC-5266-485C-BEE0-5EA316ED6351}" destId="{4708EA16-D5C5-4EE2-8A83-5B988D03B274}" srcOrd="0" destOrd="0" presId="urn:microsoft.com/office/officeart/2009/layout/CircleArrowProcess"/>
    <dgm:cxn modelId="{A838A1D5-0172-469D-A92D-59A63866BB31}" type="presOf" srcId="{8A7E17A8-354C-46D8-969A-2EC51838059D}" destId="{82171282-A646-4576-AB4C-5C8A06136ED3}" srcOrd="0" destOrd="3" presId="urn:microsoft.com/office/officeart/2009/layout/CircleArrowProcess"/>
    <dgm:cxn modelId="{F1968F55-CED1-4930-8308-AF487D478625}" type="presOf" srcId="{902514D4-9367-48BD-AB98-415C361E8095}" destId="{4E0AE086-AABF-4A0E-98D0-5626D79C154F}" srcOrd="0" destOrd="0" presId="urn:microsoft.com/office/officeart/2009/layout/CircleArrowProcess"/>
    <dgm:cxn modelId="{3246EA33-ABEB-4B7D-89D0-ED56ACF8F1A2}" srcId="{3983B1D4-E9F3-40E6-BD23-7E703B845062}" destId="{FE59AC89-CE10-4DD4-A144-E1C67CF089D1}" srcOrd="1" destOrd="0" parTransId="{CF413E32-2D5E-43F9-8026-8B15AD0E53F2}" sibTransId="{AE06BD89-6777-4DAD-B7F0-B9E9E506377F}"/>
    <dgm:cxn modelId="{B9CFCCB4-28E1-4FB7-8D70-014F80C47A53}" srcId="{70FEEDF0-9ED0-4D7F-AB97-F24DEA096723}" destId="{8A7E17A8-354C-46D8-969A-2EC51838059D}" srcOrd="1" destOrd="0" parTransId="{375153C0-BE21-4DDD-A7E3-11FEDEF4D6EA}" sibTransId="{1F835C76-FBAD-48CB-B8EB-37D933FAB02A}"/>
    <dgm:cxn modelId="{EC45A270-96CB-46A2-BD95-B76902BCB656}" type="presOf" srcId="{BCC44E0D-2E84-42AD-BFBC-B1DB0B59B688}" destId="{47FC99C1-6CDC-4E5F-82DC-8138B26E8725}" srcOrd="0" destOrd="0" presId="urn:microsoft.com/office/officeart/2009/layout/CircleArrowProcess"/>
    <dgm:cxn modelId="{2EF5780A-8D76-45F4-9D6B-A9864B06734C}" type="presOf" srcId="{FE59AC89-CE10-4DD4-A144-E1C67CF089D1}" destId="{82171282-A646-4576-AB4C-5C8A06136ED3}" srcOrd="0" destOrd="2" presId="urn:microsoft.com/office/officeart/2009/layout/CircleArrowProcess"/>
    <dgm:cxn modelId="{DA6E1D19-F28F-43E7-AF5F-525B484092A3}" type="presOf" srcId="{D7FC4371-867D-4DD1-B04A-2616BFF2F5A9}" destId="{82171282-A646-4576-AB4C-5C8A06136ED3}" srcOrd="0" destOrd="4" presId="urn:microsoft.com/office/officeart/2009/layout/CircleArrowProcess"/>
    <dgm:cxn modelId="{103B6B91-8CC9-4D40-B800-3DD59F11CB88}" srcId="{9EFDE1E0-36B2-42FD-8BC1-DEC0FAC5CDC6}" destId="{42DDB17B-32B6-4380-AEA0-A9CDCE0F4C58}" srcOrd="2" destOrd="0" parTransId="{0542F929-D3C4-4E9C-A3C8-6EF7FF18FFBD}" sibTransId="{B503D57E-B88B-42C1-9990-439FB88B1A35}"/>
    <dgm:cxn modelId="{26755254-41E9-4B8D-9575-AED9C008015C}" srcId="{9EFDE1E0-36B2-42FD-8BC1-DEC0FAC5CDC6}" destId="{70FEEDF0-9ED0-4D7F-AB97-F24DEA096723}" srcOrd="0" destOrd="0" parTransId="{6A0DD80F-58E3-4F5A-8C14-0C7F080FC469}" sibTransId="{5AEE57B6-452E-4D6B-9FEC-128B713CC6B5}"/>
    <dgm:cxn modelId="{DA46C6CA-0C8E-4F41-B1BB-D91E7ED6D0C9}" type="presParOf" srcId="{0746AFD6-81AF-4A03-965B-E5FD2AC99902}" destId="{B8A5ADE6-C095-47F2-9BD8-3724EF926095}" srcOrd="0" destOrd="0" presId="urn:microsoft.com/office/officeart/2009/layout/CircleArrowProcess"/>
    <dgm:cxn modelId="{1DFD48E1-2CB0-4B6B-A5D6-FFB1141E0112}" type="presParOf" srcId="{B8A5ADE6-C095-47F2-9BD8-3724EF926095}" destId="{8BB83C97-51F0-45C6-863A-E48679F22BC5}" srcOrd="0" destOrd="0" presId="urn:microsoft.com/office/officeart/2009/layout/CircleArrowProcess"/>
    <dgm:cxn modelId="{C4704BD6-4B6E-42FD-A3E8-74F91A021DD6}" type="presParOf" srcId="{0746AFD6-81AF-4A03-965B-E5FD2AC99902}" destId="{82171282-A646-4576-AB4C-5C8A06136ED3}" srcOrd="1" destOrd="0" presId="urn:microsoft.com/office/officeart/2009/layout/CircleArrowProcess"/>
    <dgm:cxn modelId="{793C96B2-9EEB-4543-906D-FC9873F275BC}" type="presParOf" srcId="{0746AFD6-81AF-4A03-965B-E5FD2AC99902}" destId="{2B9101F4-B5D1-4AB7-BC83-753D06A88415}" srcOrd="2" destOrd="0" presId="urn:microsoft.com/office/officeart/2009/layout/CircleArrowProcess"/>
    <dgm:cxn modelId="{81BF14FB-542A-48CA-80DA-821C03E4736A}" type="presParOf" srcId="{0746AFD6-81AF-4A03-965B-E5FD2AC99902}" destId="{49C4C8C0-A665-47B8-AD0B-A80BD66447C9}" srcOrd="3" destOrd="0" presId="urn:microsoft.com/office/officeart/2009/layout/CircleArrowProcess"/>
    <dgm:cxn modelId="{B2BD12AC-DA8C-4417-A20B-7713A9AF733C}" type="presParOf" srcId="{49C4C8C0-A665-47B8-AD0B-A80BD66447C9}" destId="{12D2183B-C8C1-4ADD-8BFA-63A0024D79DB}" srcOrd="0" destOrd="0" presId="urn:microsoft.com/office/officeart/2009/layout/CircleArrowProcess"/>
    <dgm:cxn modelId="{0FBCF5ED-DDFD-4210-9AD5-7D4092EE1808}" type="presParOf" srcId="{0746AFD6-81AF-4A03-965B-E5FD2AC99902}" destId="{47FC99C1-6CDC-4E5F-82DC-8138B26E8725}" srcOrd="4" destOrd="0" presId="urn:microsoft.com/office/officeart/2009/layout/CircleArrowProcess"/>
    <dgm:cxn modelId="{18C0F8F6-4D66-43A5-9740-648EA92ACF76}" type="presParOf" srcId="{0746AFD6-81AF-4A03-965B-E5FD2AC99902}" destId="{4E0AE086-AABF-4A0E-98D0-5626D79C154F}" srcOrd="5" destOrd="0" presId="urn:microsoft.com/office/officeart/2009/layout/CircleArrowProcess"/>
    <dgm:cxn modelId="{2BE3A274-5052-44B9-93E6-AD2109CA4D99}" type="presParOf" srcId="{0746AFD6-81AF-4A03-965B-E5FD2AC99902}" destId="{C57F095C-D392-4DF1-8FBB-9D795D0570B7}" srcOrd="6" destOrd="0" presId="urn:microsoft.com/office/officeart/2009/layout/CircleArrowProcess"/>
    <dgm:cxn modelId="{1F5E5A52-CB5A-4DCF-B608-C69249312553}" type="presParOf" srcId="{C57F095C-D392-4DF1-8FBB-9D795D0570B7}" destId="{339FCDE6-ACB1-4FC6-B770-034DE4C59DA1}" srcOrd="0" destOrd="0" presId="urn:microsoft.com/office/officeart/2009/layout/CircleArrowProcess"/>
    <dgm:cxn modelId="{72818DB7-3682-468C-B520-871A663DF3DD}" type="presParOf" srcId="{0746AFD6-81AF-4A03-965B-E5FD2AC99902}" destId="{4708EA16-D5C5-4EE2-8A83-5B988D03B274}" srcOrd="7" destOrd="0" presId="urn:microsoft.com/office/officeart/2009/layout/CircleArrowProcess"/>
    <dgm:cxn modelId="{BE5A5F75-7E86-41D8-976F-181674D5C8E4}" type="presParOf" srcId="{0746AFD6-81AF-4A03-965B-E5FD2AC99902}" destId="{6AED50E6-1C35-4B77-9E90-501897F8F6D8}" srcOrd="8"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5F0D9-09CE-4894-AFDE-3FE63C274C5E}">
      <dsp:nvSpPr>
        <dsp:cNvPr id="0" name=""/>
        <dsp:cNvSpPr/>
      </dsp:nvSpPr>
      <dsp:spPr>
        <a:xfrm>
          <a:off x="5436902" y="1339626"/>
          <a:ext cx="3563902" cy="636153"/>
        </a:xfrm>
        <a:custGeom>
          <a:avLst/>
          <a:gdLst/>
          <a:ahLst/>
          <a:cxnLst/>
          <a:rect l="0" t="0" r="0" b="0"/>
          <a:pathLst>
            <a:path>
              <a:moveTo>
                <a:pt x="0" y="0"/>
              </a:moveTo>
              <a:lnTo>
                <a:pt x="0" y="446237"/>
              </a:lnTo>
              <a:lnTo>
                <a:pt x="3563902" y="446237"/>
              </a:lnTo>
              <a:lnTo>
                <a:pt x="3563902" y="63615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9159AD-BB2B-43F0-907A-2BF2D3AF4080}">
      <dsp:nvSpPr>
        <dsp:cNvPr id="0" name=""/>
        <dsp:cNvSpPr/>
      </dsp:nvSpPr>
      <dsp:spPr>
        <a:xfrm>
          <a:off x="5302373" y="1339626"/>
          <a:ext cx="91440" cy="636153"/>
        </a:xfrm>
        <a:custGeom>
          <a:avLst/>
          <a:gdLst/>
          <a:ahLst/>
          <a:cxnLst/>
          <a:rect l="0" t="0" r="0" b="0"/>
          <a:pathLst>
            <a:path>
              <a:moveTo>
                <a:pt x="134528" y="0"/>
              </a:moveTo>
              <a:lnTo>
                <a:pt x="134528" y="446237"/>
              </a:lnTo>
              <a:lnTo>
                <a:pt x="45720" y="446237"/>
              </a:lnTo>
              <a:lnTo>
                <a:pt x="45720" y="63615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5B0AD6-50D6-48F3-83EB-7B5945EDD04C}">
      <dsp:nvSpPr>
        <dsp:cNvPr id="0" name=""/>
        <dsp:cNvSpPr/>
      </dsp:nvSpPr>
      <dsp:spPr>
        <a:xfrm>
          <a:off x="2159885" y="3302723"/>
          <a:ext cx="6385822" cy="693094"/>
        </a:xfrm>
        <a:custGeom>
          <a:avLst/>
          <a:gdLst/>
          <a:ahLst/>
          <a:cxnLst/>
          <a:rect l="0" t="0" r="0" b="0"/>
          <a:pathLst>
            <a:path>
              <a:moveTo>
                <a:pt x="0" y="0"/>
              </a:moveTo>
              <a:lnTo>
                <a:pt x="0" y="503178"/>
              </a:lnTo>
              <a:lnTo>
                <a:pt x="6385822" y="503178"/>
              </a:lnTo>
              <a:lnTo>
                <a:pt x="6385822" y="69309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75AAF1-51C3-4604-BBB9-FF00B8D7FF68}">
      <dsp:nvSpPr>
        <dsp:cNvPr id="0" name=""/>
        <dsp:cNvSpPr/>
      </dsp:nvSpPr>
      <dsp:spPr>
        <a:xfrm>
          <a:off x="2159885" y="3302723"/>
          <a:ext cx="3880185" cy="693094"/>
        </a:xfrm>
        <a:custGeom>
          <a:avLst/>
          <a:gdLst/>
          <a:ahLst/>
          <a:cxnLst/>
          <a:rect l="0" t="0" r="0" b="0"/>
          <a:pathLst>
            <a:path>
              <a:moveTo>
                <a:pt x="0" y="0"/>
              </a:moveTo>
              <a:lnTo>
                <a:pt x="0" y="503178"/>
              </a:lnTo>
              <a:lnTo>
                <a:pt x="3880185" y="503178"/>
              </a:lnTo>
              <a:lnTo>
                <a:pt x="3880185" y="69309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C29207-A529-44CE-9994-46744B1249AE}">
      <dsp:nvSpPr>
        <dsp:cNvPr id="0" name=""/>
        <dsp:cNvSpPr/>
      </dsp:nvSpPr>
      <dsp:spPr>
        <a:xfrm>
          <a:off x="2159885" y="3302723"/>
          <a:ext cx="1374547" cy="693094"/>
        </a:xfrm>
        <a:custGeom>
          <a:avLst/>
          <a:gdLst/>
          <a:ahLst/>
          <a:cxnLst/>
          <a:rect l="0" t="0" r="0" b="0"/>
          <a:pathLst>
            <a:path>
              <a:moveTo>
                <a:pt x="0" y="0"/>
              </a:moveTo>
              <a:lnTo>
                <a:pt x="0" y="503178"/>
              </a:lnTo>
              <a:lnTo>
                <a:pt x="1374547" y="503178"/>
              </a:lnTo>
              <a:lnTo>
                <a:pt x="1374547" y="69309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78F87D-F914-4DB2-8469-75E256D2999E}">
      <dsp:nvSpPr>
        <dsp:cNvPr id="0" name=""/>
        <dsp:cNvSpPr/>
      </dsp:nvSpPr>
      <dsp:spPr>
        <a:xfrm>
          <a:off x="1028795" y="3302723"/>
          <a:ext cx="1131090" cy="693094"/>
        </a:xfrm>
        <a:custGeom>
          <a:avLst/>
          <a:gdLst/>
          <a:ahLst/>
          <a:cxnLst/>
          <a:rect l="0" t="0" r="0" b="0"/>
          <a:pathLst>
            <a:path>
              <a:moveTo>
                <a:pt x="1131090" y="0"/>
              </a:moveTo>
              <a:lnTo>
                <a:pt x="1131090" y="503178"/>
              </a:lnTo>
              <a:lnTo>
                <a:pt x="0" y="503178"/>
              </a:lnTo>
              <a:lnTo>
                <a:pt x="0" y="69309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C65EBC-2B1C-4A43-826D-B9294D06AFDE}">
      <dsp:nvSpPr>
        <dsp:cNvPr id="0" name=""/>
        <dsp:cNvSpPr/>
      </dsp:nvSpPr>
      <dsp:spPr>
        <a:xfrm>
          <a:off x="2159885" y="1339626"/>
          <a:ext cx="3277016" cy="636153"/>
        </a:xfrm>
        <a:custGeom>
          <a:avLst/>
          <a:gdLst/>
          <a:ahLst/>
          <a:cxnLst/>
          <a:rect l="0" t="0" r="0" b="0"/>
          <a:pathLst>
            <a:path>
              <a:moveTo>
                <a:pt x="3277016" y="0"/>
              </a:moveTo>
              <a:lnTo>
                <a:pt x="3277016" y="446237"/>
              </a:lnTo>
              <a:lnTo>
                <a:pt x="0" y="446237"/>
              </a:lnTo>
              <a:lnTo>
                <a:pt x="0" y="63615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A9ECFD-4FFC-4C12-917B-0A75EDCE95A3}">
      <dsp:nvSpPr>
        <dsp:cNvPr id="0" name=""/>
        <dsp:cNvSpPr/>
      </dsp:nvSpPr>
      <dsp:spPr>
        <a:xfrm>
          <a:off x="4411868" y="37833"/>
          <a:ext cx="2050067" cy="130179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347C358-D8A8-4665-9F9A-25193BC76E00}">
      <dsp:nvSpPr>
        <dsp:cNvPr id="0" name=""/>
        <dsp:cNvSpPr/>
      </dsp:nvSpPr>
      <dsp:spPr>
        <a:xfrm>
          <a:off x="4639654" y="254229"/>
          <a:ext cx="2050067" cy="130179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ca-ES" sz="1900" b="1" kern="1200" noProof="0" dirty="0" smtClean="0">
              <a:solidFill>
                <a:schemeClr val="tx2">
                  <a:lumMod val="60000"/>
                  <a:lumOff val="40000"/>
                </a:schemeClr>
              </a:solidFill>
            </a:rPr>
            <a:t>Meritxell</a:t>
          </a:r>
          <a:r>
            <a:rPr lang="es-ES_tradnl" sz="1900" b="1" kern="1200" dirty="0" smtClean="0">
              <a:solidFill>
                <a:schemeClr val="tx2">
                  <a:lumMod val="60000"/>
                  <a:lumOff val="40000"/>
                </a:schemeClr>
              </a:solidFill>
            </a:rPr>
            <a:t> Donaire</a:t>
          </a:r>
        </a:p>
        <a:p>
          <a:pPr lvl="0" algn="ctr" defTabSz="844550">
            <a:lnSpc>
              <a:spcPct val="90000"/>
            </a:lnSpc>
            <a:spcBef>
              <a:spcPct val="0"/>
            </a:spcBef>
            <a:spcAft>
              <a:spcPct val="35000"/>
            </a:spcAft>
          </a:pPr>
          <a:r>
            <a:rPr lang="es-ES_tradnl" sz="1900" b="1" i="1" kern="1200" dirty="0" smtClean="0"/>
            <a:t> DIRECTORA PRIMÀRIA</a:t>
          </a:r>
          <a:endParaRPr lang="es-ES" sz="1900" b="1" i="1" kern="1200" dirty="0"/>
        </a:p>
      </dsp:txBody>
      <dsp:txXfrm>
        <a:off x="4677782" y="292357"/>
        <a:ext cx="1973811" cy="1225536"/>
      </dsp:txXfrm>
    </dsp:sp>
    <dsp:sp modelId="{6B17703A-BF1D-47B0-BB7F-5F76AE7D4861}">
      <dsp:nvSpPr>
        <dsp:cNvPr id="0" name=""/>
        <dsp:cNvSpPr/>
      </dsp:nvSpPr>
      <dsp:spPr>
        <a:xfrm>
          <a:off x="1009070" y="1975779"/>
          <a:ext cx="2301631" cy="132694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2E6E74F-C828-45D5-AC44-B7C4DB5A9A7A}">
      <dsp:nvSpPr>
        <dsp:cNvPr id="0" name=""/>
        <dsp:cNvSpPr/>
      </dsp:nvSpPr>
      <dsp:spPr>
        <a:xfrm>
          <a:off x="1236855" y="2192175"/>
          <a:ext cx="2301631" cy="1326943"/>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i="0" kern="1200" dirty="0" smtClean="0">
              <a:solidFill>
                <a:srgbClr val="92D050"/>
              </a:solidFill>
            </a:rPr>
            <a:t>Gemma Recasens</a:t>
          </a:r>
        </a:p>
        <a:p>
          <a:pPr lvl="0" algn="ctr" defTabSz="889000">
            <a:lnSpc>
              <a:spcPct val="90000"/>
            </a:lnSpc>
            <a:spcBef>
              <a:spcPct val="0"/>
            </a:spcBef>
            <a:spcAft>
              <a:spcPct val="35000"/>
            </a:spcAft>
          </a:pPr>
          <a:r>
            <a:rPr lang="es-ES" sz="1900" b="1" i="1" kern="1200" dirty="0" smtClean="0">
              <a:solidFill>
                <a:schemeClr val="tx1"/>
              </a:solidFill>
            </a:rPr>
            <a:t>COORDINADORA DE CICLE</a:t>
          </a:r>
          <a:endParaRPr lang="es-ES" sz="1900" b="1" i="1" kern="1200" dirty="0">
            <a:solidFill>
              <a:schemeClr val="tx1"/>
            </a:solidFill>
          </a:endParaRPr>
        </a:p>
      </dsp:txBody>
      <dsp:txXfrm>
        <a:off x="1275720" y="2231040"/>
        <a:ext cx="2223901" cy="1249213"/>
      </dsp:txXfrm>
    </dsp:sp>
    <dsp:sp modelId="{83CED231-AC56-4779-85CD-CD4A82669A22}">
      <dsp:nvSpPr>
        <dsp:cNvPr id="0" name=""/>
        <dsp:cNvSpPr/>
      </dsp:nvSpPr>
      <dsp:spPr>
        <a:xfrm>
          <a:off x="3761" y="3995817"/>
          <a:ext cx="2050067" cy="130179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A3B8370-18B3-49EC-BA0C-B573C7883A2C}">
      <dsp:nvSpPr>
        <dsp:cNvPr id="0" name=""/>
        <dsp:cNvSpPr/>
      </dsp:nvSpPr>
      <dsp:spPr>
        <a:xfrm>
          <a:off x="231547" y="4212213"/>
          <a:ext cx="2050067" cy="1301792"/>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_tradnl" sz="2000" b="1" kern="1200" dirty="0" err="1" smtClean="0">
              <a:solidFill>
                <a:srgbClr val="7030A0"/>
              </a:solidFill>
            </a:rPr>
            <a:t>Ivan</a:t>
          </a:r>
          <a:r>
            <a:rPr lang="es-ES_tradnl" sz="2000" b="1" kern="1200" dirty="0" smtClean="0">
              <a:solidFill>
                <a:srgbClr val="7030A0"/>
              </a:solidFill>
            </a:rPr>
            <a:t> </a:t>
          </a:r>
          <a:r>
            <a:rPr lang="es-ES_tradnl" sz="2000" b="1" kern="1200" dirty="0" err="1" smtClean="0">
              <a:solidFill>
                <a:srgbClr val="7030A0"/>
              </a:solidFill>
            </a:rPr>
            <a:t>Villalvilla</a:t>
          </a:r>
          <a:endParaRPr lang="es-ES_tradnl" sz="2000" b="1" kern="1200" dirty="0" smtClean="0">
            <a:solidFill>
              <a:srgbClr val="7030A0"/>
            </a:solidFill>
          </a:endParaRPr>
        </a:p>
        <a:p>
          <a:pPr lvl="0" algn="ctr" defTabSz="889000">
            <a:lnSpc>
              <a:spcPct val="90000"/>
            </a:lnSpc>
            <a:spcBef>
              <a:spcPct val="0"/>
            </a:spcBef>
            <a:spcAft>
              <a:spcPct val="35000"/>
            </a:spcAft>
          </a:pPr>
          <a:r>
            <a:rPr lang="es-ES_tradnl" sz="1900" b="1" i="1" u="none" kern="1200" dirty="0" smtClean="0"/>
            <a:t>TUTOR  5è A</a:t>
          </a:r>
          <a:endParaRPr lang="es-ES" sz="1900" b="1" i="1" u="none" kern="1200" dirty="0"/>
        </a:p>
      </dsp:txBody>
      <dsp:txXfrm>
        <a:off x="269675" y="4250341"/>
        <a:ext cx="1973811" cy="1225536"/>
      </dsp:txXfrm>
    </dsp:sp>
    <dsp:sp modelId="{D1B036D2-D25A-424C-8475-6DFC5A65B44F}">
      <dsp:nvSpPr>
        <dsp:cNvPr id="0" name=""/>
        <dsp:cNvSpPr/>
      </dsp:nvSpPr>
      <dsp:spPr>
        <a:xfrm>
          <a:off x="2509399" y="3995817"/>
          <a:ext cx="2050067" cy="130179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985E513-CAF8-4427-B4AE-D5952B883FFF}">
      <dsp:nvSpPr>
        <dsp:cNvPr id="0" name=""/>
        <dsp:cNvSpPr/>
      </dsp:nvSpPr>
      <dsp:spPr>
        <a:xfrm>
          <a:off x="2737184" y="4212213"/>
          <a:ext cx="2050067" cy="1301792"/>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_tradnl" sz="2000" b="1" kern="1200" dirty="0" smtClean="0">
              <a:solidFill>
                <a:srgbClr val="7030A0"/>
              </a:solidFill>
            </a:rPr>
            <a:t>Marina </a:t>
          </a:r>
          <a:r>
            <a:rPr lang="es-ES_tradnl" sz="2000" b="1" kern="1200" dirty="0" err="1" smtClean="0">
              <a:solidFill>
                <a:srgbClr val="7030A0"/>
              </a:solidFill>
            </a:rPr>
            <a:t>Pairet</a:t>
          </a:r>
          <a:endParaRPr lang="es-ES_tradnl" sz="2000" b="1" kern="1200" dirty="0" smtClean="0">
            <a:solidFill>
              <a:srgbClr val="7030A0"/>
            </a:solidFill>
          </a:endParaRPr>
        </a:p>
        <a:p>
          <a:pPr lvl="0" algn="ctr" defTabSz="889000">
            <a:lnSpc>
              <a:spcPct val="90000"/>
            </a:lnSpc>
            <a:spcBef>
              <a:spcPct val="0"/>
            </a:spcBef>
            <a:spcAft>
              <a:spcPct val="35000"/>
            </a:spcAft>
          </a:pPr>
          <a:r>
            <a:rPr lang="es-ES_tradnl" sz="1900" b="1" kern="1200" dirty="0" smtClean="0"/>
            <a:t> </a:t>
          </a:r>
          <a:r>
            <a:rPr lang="es-ES_tradnl" sz="1900" b="1" i="1" kern="1200" dirty="0" smtClean="0"/>
            <a:t>TUTORA  5è B</a:t>
          </a:r>
          <a:endParaRPr lang="es-ES" sz="1900" b="1" i="1" kern="1200" dirty="0"/>
        </a:p>
      </dsp:txBody>
      <dsp:txXfrm>
        <a:off x="2775312" y="4250341"/>
        <a:ext cx="1973811" cy="1225536"/>
      </dsp:txXfrm>
    </dsp:sp>
    <dsp:sp modelId="{87C35A41-0D72-4752-BDA4-0A6CE7BCAEE2}">
      <dsp:nvSpPr>
        <dsp:cNvPr id="0" name=""/>
        <dsp:cNvSpPr/>
      </dsp:nvSpPr>
      <dsp:spPr>
        <a:xfrm>
          <a:off x="5015037" y="3995817"/>
          <a:ext cx="2050067" cy="130179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DBE9525-C762-40FB-94F3-00CC13D02EED}">
      <dsp:nvSpPr>
        <dsp:cNvPr id="0" name=""/>
        <dsp:cNvSpPr/>
      </dsp:nvSpPr>
      <dsp:spPr>
        <a:xfrm>
          <a:off x="5242822" y="4212213"/>
          <a:ext cx="2050067" cy="1301792"/>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7030A0"/>
              </a:solidFill>
            </a:rPr>
            <a:t>Marta Ríos</a:t>
          </a:r>
        </a:p>
        <a:p>
          <a:pPr lvl="0" algn="ctr" defTabSz="889000">
            <a:lnSpc>
              <a:spcPct val="90000"/>
            </a:lnSpc>
            <a:spcBef>
              <a:spcPct val="0"/>
            </a:spcBef>
            <a:spcAft>
              <a:spcPct val="35000"/>
            </a:spcAft>
          </a:pPr>
          <a:r>
            <a:rPr lang="es-ES" sz="1900" b="1" kern="1200" dirty="0" smtClean="0"/>
            <a:t> </a:t>
          </a:r>
          <a:r>
            <a:rPr lang="es-ES" sz="1900" b="1" i="1" kern="1200" dirty="0" smtClean="0"/>
            <a:t>TUTORA 5è C</a:t>
          </a:r>
          <a:endParaRPr lang="es-ES" sz="1900" b="1" i="1" kern="1200" dirty="0"/>
        </a:p>
      </dsp:txBody>
      <dsp:txXfrm>
        <a:off x="5280950" y="4250341"/>
        <a:ext cx="1973811" cy="1225536"/>
      </dsp:txXfrm>
    </dsp:sp>
    <dsp:sp modelId="{685F421D-BBD1-4526-B5D2-C01EEB39B7BE}">
      <dsp:nvSpPr>
        <dsp:cNvPr id="0" name=""/>
        <dsp:cNvSpPr/>
      </dsp:nvSpPr>
      <dsp:spPr>
        <a:xfrm>
          <a:off x="7520675" y="3995817"/>
          <a:ext cx="2050067" cy="130179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796ECF7-7120-4C69-9DAD-A67A1B422B35}">
      <dsp:nvSpPr>
        <dsp:cNvPr id="0" name=""/>
        <dsp:cNvSpPr/>
      </dsp:nvSpPr>
      <dsp:spPr>
        <a:xfrm>
          <a:off x="7748460" y="4212213"/>
          <a:ext cx="2050067" cy="1301792"/>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7030A0"/>
              </a:solidFill>
            </a:rPr>
            <a:t>Oriol </a:t>
          </a:r>
          <a:r>
            <a:rPr lang="es-ES" sz="2000" b="1" kern="1200" dirty="0" err="1" smtClean="0">
              <a:solidFill>
                <a:srgbClr val="7030A0"/>
              </a:solidFill>
            </a:rPr>
            <a:t>Fonollosa</a:t>
          </a:r>
          <a:r>
            <a:rPr lang="es-ES" sz="2000" b="1" kern="1200" dirty="0" smtClean="0">
              <a:solidFill>
                <a:srgbClr val="7030A0"/>
              </a:solidFill>
            </a:rPr>
            <a:t> </a:t>
          </a:r>
        </a:p>
        <a:p>
          <a:pPr lvl="0" algn="ctr" defTabSz="889000">
            <a:lnSpc>
              <a:spcPct val="90000"/>
            </a:lnSpc>
            <a:spcBef>
              <a:spcPct val="0"/>
            </a:spcBef>
            <a:spcAft>
              <a:spcPct val="35000"/>
            </a:spcAft>
          </a:pPr>
          <a:r>
            <a:rPr lang="es-ES" sz="1900" b="1" i="1" kern="1200" dirty="0" smtClean="0"/>
            <a:t>TUTOR  5è D</a:t>
          </a:r>
          <a:endParaRPr lang="es-ES" sz="1900" b="1" i="1" kern="1200" dirty="0"/>
        </a:p>
      </dsp:txBody>
      <dsp:txXfrm>
        <a:off x="7786588" y="4250341"/>
        <a:ext cx="1973811" cy="1225536"/>
      </dsp:txXfrm>
    </dsp:sp>
    <dsp:sp modelId="{7D55006E-AB66-41AA-9803-E10C8DA276A7}">
      <dsp:nvSpPr>
        <dsp:cNvPr id="0" name=""/>
        <dsp:cNvSpPr/>
      </dsp:nvSpPr>
      <dsp:spPr>
        <a:xfrm>
          <a:off x="4116443" y="1975779"/>
          <a:ext cx="2463299" cy="1571094"/>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1A14BD8-E279-4C11-9FBD-A804A966F02D}">
      <dsp:nvSpPr>
        <dsp:cNvPr id="0" name=""/>
        <dsp:cNvSpPr/>
      </dsp:nvSpPr>
      <dsp:spPr>
        <a:xfrm>
          <a:off x="4344229" y="2192175"/>
          <a:ext cx="2463299" cy="1571094"/>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i="0" kern="1200" dirty="0" smtClean="0">
              <a:solidFill>
                <a:srgbClr val="92D050"/>
              </a:solidFill>
            </a:rPr>
            <a:t>Rebeca Santiago</a:t>
          </a:r>
        </a:p>
        <a:p>
          <a:pPr lvl="0" algn="ctr" defTabSz="844550">
            <a:lnSpc>
              <a:spcPct val="90000"/>
            </a:lnSpc>
            <a:spcBef>
              <a:spcPct val="0"/>
            </a:spcBef>
            <a:spcAft>
              <a:spcPct val="35000"/>
            </a:spcAft>
          </a:pPr>
          <a:r>
            <a:rPr lang="es-ES" sz="1900" b="1" i="0" kern="1200" dirty="0" smtClean="0">
              <a:solidFill>
                <a:srgbClr val="92D050"/>
              </a:solidFill>
            </a:rPr>
            <a:t>Susana Guajardo</a:t>
          </a:r>
        </a:p>
        <a:p>
          <a:pPr lvl="0" algn="ctr" defTabSz="844550">
            <a:lnSpc>
              <a:spcPct val="90000"/>
            </a:lnSpc>
            <a:spcBef>
              <a:spcPct val="0"/>
            </a:spcBef>
            <a:spcAft>
              <a:spcPct val="35000"/>
            </a:spcAft>
          </a:pPr>
          <a:r>
            <a:rPr lang="es-ES" sz="1900" b="1" i="1" kern="1200" dirty="0" smtClean="0"/>
            <a:t>COORDINADORA DE MENJADOR</a:t>
          </a:r>
          <a:endParaRPr lang="es-ES" sz="1900" b="1" i="1" kern="1200" dirty="0"/>
        </a:p>
      </dsp:txBody>
      <dsp:txXfrm>
        <a:off x="4390245" y="2238191"/>
        <a:ext cx="2371267" cy="1479062"/>
      </dsp:txXfrm>
    </dsp:sp>
    <dsp:sp modelId="{5D44B021-2DEF-4BBD-89CB-DE79F27DEDC9}">
      <dsp:nvSpPr>
        <dsp:cNvPr id="0" name=""/>
        <dsp:cNvSpPr/>
      </dsp:nvSpPr>
      <dsp:spPr>
        <a:xfrm>
          <a:off x="7761181" y="1975779"/>
          <a:ext cx="2479248" cy="145520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98E43BC-DC51-4E04-BCDF-A8952EB698EB}">
      <dsp:nvSpPr>
        <dsp:cNvPr id="0" name=""/>
        <dsp:cNvSpPr/>
      </dsp:nvSpPr>
      <dsp:spPr>
        <a:xfrm>
          <a:off x="7988966" y="2192175"/>
          <a:ext cx="2479248" cy="1455208"/>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i="0" kern="1200" dirty="0" smtClean="0">
              <a:solidFill>
                <a:srgbClr val="92D050"/>
              </a:solidFill>
            </a:rPr>
            <a:t>Carme </a:t>
          </a:r>
          <a:r>
            <a:rPr lang="es-ES" sz="2000" b="1" i="0" kern="1200" dirty="0" err="1" smtClean="0">
              <a:solidFill>
                <a:srgbClr val="92D050"/>
              </a:solidFill>
            </a:rPr>
            <a:t>Càmara</a:t>
          </a:r>
          <a:endParaRPr lang="es-ES" sz="2000" b="1" i="0" kern="1200" dirty="0" smtClean="0">
            <a:solidFill>
              <a:srgbClr val="92D050"/>
            </a:solidFill>
          </a:endParaRPr>
        </a:p>
        <a:p>
          <a:pPr lvl="0" algn="ctr" defTabSz="889000">
            <a:lnSpc>
              <a:spcPct val="90000"/>
            </a:lnSpc>
            <a:spcBef>
              <a:spcPct val="0"/>
            </a:spcBef>
            <a:spcAft>
              <a:spcPct val="35000"/>
            </a:spcAft>
          </a:pPr>
          <a:r>
            <a:rPr lang="es-ES" sz="1900" b="1" i="1" kern="1200" dirty="0" smtClean="0"/>
            <a:t>GABINET PSICOPEDAGÒGIC</a:t>
          </a:r>
          <a:endParaRPr lang="es-ES" sz="1900" b="1" i="1" kern="1200" dirty="0"/>
        </a:p>
      </dsp:txBody>
      <dsp:txXfrm>
        <a:off x="8031588" y="2234797"/>
        <a:ext cx="2394004" cy="1369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A37F5-DEA7-44D9-91B6-000F3C0D7D40}">
      <dsp:nvSpPr>
        <dsp:cNvPr id="0" name=""/>
        <dsp:cNvSpPr/>
      </dsp:nvSpPr>
      <dsp:spPr>
        <a:xfrm>
          <a:off x="0" y="0"/>
          <a:ext cx="6480720" cy="56866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ca-ES" sz="2500" b="1" kern="1200" dirty="0" smtClean="0">
              <a:latin typeface="Adobe Garamond Pro Bold" pitchFamily="18" charset="0"/>
            </a:rPr>
            <a:t> Oberts a la societat</a:t>
          </a:r>
          <a:endParaRPr lang="es-ES_tradnl" sz="2500" b="1" kern="1200" dirty="0">
            <a:latin typeface="Adobe Garamond Pro Bold" pitchFamily="18" charset="0"/>
          </a:endParaRPr>
        </a:p>
      </dsp:txBody>
      <dsp:txXfrm>
        <a:off x="27760" y="27760"/>
        <a:ext cx="6425200" cy="513146"/>
      </dsp:txXfrm>
    </dsp:sp>
    <dsp:sp modelId="{831CF5B4-F676-4598-8B6A-C7DDC22A6EC4}">
      <dsp:nvSpPr>
        <dsp:cNvPr id="0" name=""/>
        <dsp:cNvSpPr/>
      </dsp:nvSpPr>
      <dsp:spPr>
        <a:xfrm>
          <a:off x="0" y="577991"/>
          <a:ext cx="6480720" cy="568666"/>
        </a:xfrm>
        <a:prstGeom prst="roundRect">
          <a:avLst/>
        </a:prstGeom>
        <a:gradFill rotWithShape="0">
          <a:gsLst>
            <a:gs pos="0">
              <a:schemeClr val="accent3">
                <a:hueOff val="954848"/>
                <a:satOff val="-7651"/>
                <a:lumOff val="-850"/>
                <a:alphaOff val="0"/>
                <a:lumMod val="110000"/>
                <a:satMod val="105000"/>
                <a:tint val="67000"/>
              </a:schemeClr>
            </a:gs>
            <a:gs pos="50000">
              <a:schemeClr val="accent3">
                <a:hueOff val="954848"/>
                <a:satOff val="-7651"/>
                <a:lumOff val="-850"/>
                <a:alphaOff val="0"/>
                <a:lumMod val="105000"/>
                <a:satMod val="103000"/>
                <a:tint val="73000"/>
              </a:schemeClr>
            </a:gs>
            <a:gs pos="100000">
              <a:schemeClr val="accent3">
                <a:hueOff val="954848"/>
                <a:satOff val="-7651"/>
                <a:lumOff val="-85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ca-ES" sz="2500" b="1" kern="1200" dirty="0" smtClean="0">
              <a:latin typeface="Adobe Garamond Pro Bold" pitchFamily="18" charset="0"/>
            </a:rPr>
            <a:t>Projecte pedagògic propi</a:t>
          </a:r>
          <a:endParaRPr lang="es-ES_tradnl" sz="2500" b="1" kern="1200" dirty="0">
            <a:latin typeface="Adobe Garamond Pro Bold" pitchFamily="18" charset="0"/>
          </a:endParaRPr>
        </a:p>
      </dsp:txBody>
      <dsp:txXfrm>
        <a:off x="27760" y="605751"/>
        <a:ext cx="6425200" cy="513146"/>
      </dsp:txXfrm>
    </dsp:sp>
    <dsp:sp modelId="{965EAE12-309C-4DA3-81AD-E2CB412E02EE}">
      <dsp:nvSpPr>
        <dsp:cNvPr id="0" name=""/>
        <dsp:cNvSpPr/>
      </dsp:nvSpPr>
      <dsp:spPr>
        <a:xfrm>
          <a:off x="0" y="1154940"/>
          <a:ext cx="6480720" cy="568666"/>
        </a:xfrm>
        <a:prstGeom prst="roundRect">
          <a:avLst/>
        </a:prstGeom>
        <a:gradFill rotWithShape="0">
          <a:gsLst>
            <a:gs pos="0">
              <a:schemeClr val="accent3">
                <a:hueOff val="1909697"/>
                <a:satOff val="-15302"/>
                <a:lumOff val="-1699"/>
                <a:alphaOff val="0"/>
                <a:lumMod val="110000"/>
                <a:satMod val="105000"/>
                <a:tint val="67000"/>
              </a:schemeClr>
            </a:gs>
            <a:gs pos="50000">
              <a:schemeClr val="accent3">
                <a:hueOff val="1909697"/>
                <a:satOff val="-15302"/>
                <a:lumOff val="-1699"/>
                <a:alphaOff val="0"/>
                <a:lumMod val="105000"/>
                <a:satMod val="103000"/>
                <a:tint val="73000"/>
              </a:schemeClr>
            </a:gs>
            <a:gs pos="100000">
              <a:schemeClr val="accent3">
                <a:hueOff val="1909697"/>
                <a:satOff val="-15302"/>
                <a:lumOff val="-169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ca-ES" sz="2500" b="1" kern="1200" dirty="0" smtClean="0">
              <a:latin typeface="Adobe Garamond Pro Bold" pitchFamily="18" charset="0"/>
            </a:rPr>
            <a:t>Qualitat i millora contínues</a:t>
          </a:r>
          <a:endParaRPr lang="es-ES_tradnl" sz="2500" b="1" kern="1200" dirty="0">
            <a:latin typeface="Adobe Garamond Pro Bold" pitchFamily="18" charset="0"/>
          </a:endParaRPr>
        </a:p>
      </dsp:txBody>
      <dsp:txXfrm>
        <a:off x="27760" y="1182700"/>
        <a:ext cx="6425200" cy="513146"/>
      </dsp:txXfrm>
    </dsp:sp>
    <dsp:sp modelId="{CD5D4FA6-1561-4770-A3F4-A02DB7F25E40}">
      <dsp:nvSpPr>
        <dsp:cNvPr id="0" name=""/>
        <dsp:cNvSpPr/>
      </dsp:nvSpPr>
      <dsp:spPr>
        <a:xfrm>
          <a:off x="0" y="1731890"/>
          <a:ext cx="6480720" cy="568666"/>
        </a:xfrm>
        <a:prstGeom prst="roundRect">
          <a:avLst/>
        </a:prstGeom>
        <a:gradFill rotWithShape="0">
          <a:gsLst>
            <a:gs pos="0">
              <a:schemeClr val="accent3">
                <a:hueOff val="2864545"/>
                <a:satOff val="-22952"/>
                <a:lumOff val="-2549"/>
                <a:alphaOff val="0"/>
                <a:lumMod val="110000"/>
                <a:satMod val="105000"/>
                <a:tint val="67000"/>
              </a:schemeClr>
            </a:gs>
            <a:gs pos="50000">
              <a:schemeClr val="accent3">
                <a:hueOff val="2864545"/>
                <a:satOff val="-22952"/>
                <a:lumOff val="-2549"/>
                <a:alphaOff val="0"/>
                <a:lumMod val="105000"/>
                <a:satMod val="103000"/>
                <a:tint val="73000"/>
              </a:schemeClr>
            </a:gs>
            <a:gs pos="100000">
              <a:schemeClr val="accent3">
                <a:hueOff val="2864545"/>
                <a:satOff val="-22952"/>
                <a:lumOff val="-254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ca-ES" sz="2500" b="1" kern="1200" dirty="0" smtClean="0">
              <a:solidFill>
                <a:schemeClr val="tx1"/>
              </a:solidFill>
              <a:latin typeface="Adobe Garamond Pro Bold" pitchFamily="18" charset="0"/>
            </a:rPr>
            <a:t>Compromís família-escola</a:t>
          </a:r>
          <a:endParaRPr lang="ca-ES" sz="2500" b="1" kern="1200" dirty="0">
            <a:solidFill>
              <a:schemeClr val="tx1"/>
            </a:solidFill>
            <a:latin typeface="Adobe Garamond Pro Bold" pitchFamily="18" charset="0"/>
          </a:endParaRPr>
        </a:p>
      </dsp:txBody>
      <dsp:txXfrm>
        <a:off x="27760" y="1759650"/>
        <a:ext cx="6425200" cy="513146"/>
      </dsp:txXfrm>
    </dsp:sp>
    <dsp:sp modelId="{E0E1958F-6A60-462D-AF00-852E2CDD95AF}">
      <dsp:nvSpPr>
        <dsp:cNvPr id="0" name=""/>
        <dsp:cNvSpPr/>
      </dsp:nvSpPr>
      <dsp:spPr>
        <a:xfrm>
          <a:off x="0" y="2308840"/>
          <a:ext cx="6480720" cy="568666"/>
        </a:xfrm>
        <a:prstGeom prst="roundRect">
          <a:avLst/>
        </a:prstGeom>
        <a:gradFill rotWithShape="0">
          <a:gsLst>
            <a:gs pos="0">
              <a:schemeClr val="accent3">
                <a:hueOff val="3819394"/>
                <a:satOff val="-30603"/>
                <a:lumOff val="-3399"/>
                <a:alphaOff val="0"/>
                <a:lumMod val="110000"/>
                <a:satMod val="105000"/>
                <a:tint val="67000"/>
              </a:schemeClr>
            </a:gs>
            <a:gs pos="50000">
              <a:schemeClr val="accent3">
                <a:hueOff val="3819394"/>
                <a:satOff val="-30603"/>
                <a:lumOff val="-3399"/>
                <a:alphaOff val="0"/>
                <a:lumMod val="105000"/>
                <a:satMod val="103000"/>
                <a:tint val="73000"/>
              </a:schemeClr>
            </a:gs>
            <a:gs pos="100000">
              <a:schemeClr val="accent3">
                <a:hueOff val="3819394"/>
                <a:satOff val="-30603"/>
                <a:lumOff val="-339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ca-ES" sz="2500" b="1" kern="1200" dirty="0" smtClean="0">
              <a:solidFill>
                <a:schemeClr val="tx1"/>
              </a:solidFill>
              <a:latin typeface="Adobe Garamond Pro Bold" pitchFamily="18" charset="0"/>
            </a:rPr>
            <a:t>Cohesió entre les etapes</a:t>
          </a:r>
          <a:endParaRPr lang="ca-ES" sz="2500" b="1" kern="1200" dirty="0">
            <a:solidFill>
              <a:schemeClr val="tx1"/>
            </a:solidFill>
            <a:latin typeface="Adobe Garamond Pro Bold" pitchFamily="18" charset="0"/>
          </a:endParaRPr>
        </a:p>
      </dsp:txBody>
      <dsp:txXfrm>
        <a:off x="27760" y="2336600"/>
        <a:ext cx="6425200" cy="513146"/>
      </dsp:txXfrm>
    </dsp:sp>
    <dsp:sp modelId="{DE29BF38-4DD3-4D99-B6C1-DC946970D0CB}">
      <dsp:nvSpPr>
        <dsp:cNvPr id="0" name=""/>
        <dsp:cNvSpPr/>
      </dsp:nvSpPr>
      <dsp:spPr>
        <a:xfrm>
          <a:off x="0" y="2885789"/>
          <a:ext cx="6480720" cy="568666"/>
        </a:xfrm>
        <a:prstGeom prst="roundRect">
          <a:avLst/>
        </a:prstGeom>
        <a:gradFill rotWithShape="0">
          <a:gsLst>
            <a:gs pos="0">
              <a:schemeClr val="accent3">
                <a:hueOff val="4774242"/>
                <a:satOff val="-38254"/>
                <a:lumOff val="-4248"/>
                <a:alphaOff val="0"/>
                <a:lumMod val="110000"/>
                <a:satMod val="105000"/>
                <a:tint val="67000"/>
              </a:schemeClr>
            </a:gs>
            <a:gs pos="50000">
              <a:schemeClr val="accent3">
                <a:hueOff val="4774242"/>
                <a:satOff val="-38254"/>
                <a:lumOff val="-4248"/>
                <a:alphaOff val="0"/>
                <a:lumMod val="105000"/>
                <a:satMod val="103000"/>
                <a:tint val="73000"/>
              </a:schemeClr>
            </a:gs>
            <a:gs pos="100000">
              <a:schemeClr val="accent3">
                <a:hueOff val="4774242"/>
                <a:satOff val="-38254"/>
                <a:lumOff val="-424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ca-ES" sz="2500" b="1" kern="1200" dirty="0" smtClean="0">
              <a:solidFill>
                <a:schemeClr val="tx1"/>
              </a:solidFill>
              <a:latin typeface="Adobe Garamond Pro Bold" pitchFamily="18" charset="0"/>
            </a:rPr>
            <a:t>Esforç, responsabilitat i esperit de superació</a:t>
          </a:r>
          <a:endParaRPr lang="ca-ES" sz="2500" b="1" kern="1200" dirty="0">
            <a:solidFill>
              <a:schemeClr val="tx1"/>
            </a:solidFill>
            <a:latin typeface="Adobe Garamond Pro Bold" pitchFamily="18" charset="0"/>
          </a:endParaRPr>
        </a:p>
      </dsp:txBody>
      <dsp:txXfrm>
        <a:off x="27760" y="2913549"/>
        <a:ext cx="6425200" cy="513146"/>
      </dsp:txXfrm>
    </dsp:sp>
    <dsp:sp modelId="{1419496C-0212-48F9-885B-445AA483B54A}">
      <dsp:nvSpPr>
        <dsp:cNvPr id="0" name=""/>
        <dsp:cNvSpPr/>
      </dsp:nvSpPr>
      <dsp:spPr>
        <a:xfrm>
          <a:off x="0" y="3462739"/>
          <a:ext cx="6480720" cy="568666"/>
        </a:xfrm>
        <a:prstGeom prst="roundRect">
          <a:avLst/>
        </a:prstGeom>
        <a:gradFill rotWithShape="0">
          <a:gsLst>
            <a:gs pos="0">
              <a:schemeClr val="accent3">
                <a:hueOff val="5729091"/>
                <a:satOff val="-45905"/>
                <a:lumOff val="-5098"/>
                <a:alphaOff val="0"/>
                <a:lumMod val="110000"/>
                <a:satMod val="105000"/>
                <a:tint val="67000"/>
              </a:schemeClr>
            </a:gs>
            <a:gs pos="50000">
              <a:schemeClr val="accent3">
                <a:hueOff val="5729091"/>
                <a:satOff val="-45905"/>
                <a:lumOff val="-5098"/>
                <a:alphaOff val="0"/>
                <a:lumMod val="105000"/>
                <a:satMod val="103000"/>
                <a:tint val="73000"/>
              </a:schemeClr>
            </a:gs>
            <a:gs pos="100000">
              <a:schemeClr val="accent3">
                <a:hueOff val="5729091"/>
                <a:satOff val="-45905"/>
                <a:lumOff val="-509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ca-ES" sz="2500" b="1" kern="1200" dirty="0" smtClean="0">
              <a:solidFill>
                <a:schemeClr val="tx1"/>
              </a:solidFill>
              <a:latin typeface="Adobe Garamond Pro Bold" pitchFamily="18" charset="0"/>
            </a:rPr>
            <a:t>Bon nivell acadèmic</a:t>
          </a:r>
          <a:endParaRPr lang="ca-ES" sz="2500" b="1" kern="1200" dirty="0">
            <a:solidFill>
              <a:schemeClr val="tx1"/>
            </a:solidFill>
            <a:latin typeface="Adobe Garamond Pro Bold" pitchFamily="18" charset="0"/>
          </a:endParaRPr>
        </a:p>
      </dsp:txBody>
      <dsp:txXfrm>
        <a:off x="27760" y="3490499"/>
        <a:ext cx="6425200" cy="5131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6F176-2326-418F-93A7-BF14CA3C13E4}">
      <dsp:nvSpPr>
        <dsp:cNvPr id="0" name=""/>
        <dsp:cNvSpPr/>
      </dsp:nvSpPr>
      <dsp:spPr>
        <a:xfrm>
          <a:off x="6232214" y="2543320"/>
          <a:ext cx="172135" cy="744083"/>
        </a:xfrm>
        <a:custGeom>
          <a:avLst/>
          <a:gdLst/>
          <a:ahLst/>
          <a:cxnLst/>
          <a:rect l="0" t="0" r="0" b="0"/>
          <a:pathLst>
            <a:path>
              <a:moveTo>
                <a:pt x="0" y="0"/>
              </a:moveTo>
              <a:lnTo>
                <a:pt x="0" y="744083"/>
              </a:lnTo>
              <a:lnTo>
                <a:pt x="172135" y="74408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95DCE3-CD15-4C8C-9F9A-66C6CC10C05D}">
      <dsp:nvSpPr>
        <dsp:cNvPr id="0" name=""/>
        <dsp:cNvSpPr/>
      </dsp:nvSpPr>
      <dsp:spPr>
        <a:xfrm>
          <a:off x="3630035" y="1733238"/>
          <a:ext cx="3058563" cy="239601"/>
        </a:xfrm>
        <a:custGeom>
          <a:avLst/>
          <a:gdLst/>
          <a:ahLst/>
          <a:cxnLst/>
          <a:rect l="0" t="0" r="0" b="0"/>
          <a:pathLst>
            <a:path>
              <a:moveTo>
                <a:pt x="0" y="0"/>
              </a:moveTo>
              <a:lnTo>
                <a:pt x="0" y="119800"/>
              </a:lnTo>
              <a:lnTo>
                <a:pt x="3058563" y="119800"/>
              </a:lnTo>
              <a:lnTo>
                <a:pt x="3058563" y="2396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F57904-AF90-46DC-8C9E-F49792690380}">
      <dsp:nvSpPr>
        <dsp:cNvPr id="0" name=""/>
        <dsp:cNvSpPr/>
      </dsp:nvSpPr>
      <dsp:spPr>
        <a:xfrm>
          <a:off x="4851651" y="2543320"/>
          <a:ext cx="171144" cy="524842"/>
        </a:xfrm>
        <a:custGeom>
          <a:avLst/>
          <a:gdLst/>
          <a:ahLst/>
          <a:cxnLst/>
          <a:rect l="0" t="0" r="0" b="0"/>
          <a:pathLst>
            <a:path>
              <a:moveTo>
                <a:pt x="0" y="0"/>
              </a:moveTo>
              <a:lnTo>
                <a:pt x="0" y="524842"/>
              </a:lnTo>
              <a:lnTo>
                <a:pt x="171144" y="5248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00486D-B6E8-4B97-A381-FDBD106A5D3A}">
      <dsp:nvSpPr>
        <dsp:cNvPr id="0" name=""/>
        <dsp:cNvSpPr/>
      </dsp:nvSpPr>
      <dsp:spPr>
        <a:xfrm>
          <a:off x="3630035" y="1733238"/>
          <a:ext cx="1678000" cy="239601"/>
        </a:xfrm>
        <a:custGeom>
          <a:avLst/>
          <a:gdLst/>
          <a:ahLst/>
          <a:cxnLst/>
          <a:rect l="0" t="0" r="0" b="0"/>
          <a:pathLst>
            <a:path>
              <a:moveTo>
                <a:pt x="0" y="0"/>
              </a:moveTo>
              <a:lnTo>
                <a:pt x="0" y="119800"/>
              </a:lnTo>
              <a:lnTo>
                <a:pt x="1678000" y="119800"/>
              </a:lnTo>
              <a:lnTo>
                <a:pt x="1678000" y="2396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E1B6D2-42BF-433C-B6F6-4649E2D27F7F}">
      <dsp:nvSpPr>
        <dsp:cNvPr id="0" name=""/>
        <dsp:cNvSpPr/>
      </dsp:nvSpPr>
      <dsp:spPr>
        <a:xfrm>
          <a:off x="3471088" y="2543320"/>
          <a:ext cx="171144" cy="2350280"/>
        </a:xfrm>
        <a:custGeom>
          <a:avLst/>
          <a:gdLst/>
          <a:ahLst/>
          <a:cxnLst/>
          <a:rect l="0" t="0" r="0" b="0"/>
          <a:pathLst>
            <a:path>
              <a:moveTo>
                <a:pt x="0" y="0"/>
              </a:moveTo>
              <a:lnTo>
                <a:pt x="0" y="2350280"/>
              </a:lnTo>
              <a:lnTo>
                <a:pt x="171144" y="23502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5EF65B-96CD-4D34-9B05-27BBA47259AA}">
      <dsp:nvSpPr>
        <dsp:cNvPr id="0" name=""/>
        <dsp:cNvSpPr/>
      </dsp:nvSpPr>
      <dsp:spPr>
        <a:xfrm>
          <a:off x="3471088" y="2543320"/>
          <a:ext cx="171144" cy="958008"/>
        </a:xfrm>
        <a:custGeom>
          <a:avLst/>
          <a:gdLst/>
          <a:ahLst/>
          <a:cxnLst/>
          <a:rect l="0" t="0" r="0" b="0"/>
          <a:pathLst>
            <a:path>
              <a:moveTo>
                <a:pt x="0" y="0"/>
              </a:moveTo>
              <a:lnTo>
                <a:pt x="0" y="958008"/>
              </a:lnTo>
              <a:lnTo>
                <a:pt x="171144" y="95800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5D4000-FAEB-46DD-A13B-FF64A947FAF7}">
      <dsp:nvSpPr>
        <dsp:cNvPr id="0" name=""/>
        <dsp:cNvSpPr/>
      </dsp:nvSpPr>
      <dsp:spPr>
        <a:xfrm>
          <a:off x="3630035" y="1733238"/>
          <a:ext cx="297437" cy="239601"/>
        </a:xfrm>
        <a:custGeom>
          <a:avLst/>
          <a:gdLst/>
          <a:ahLst/>
          <a:cxnLst/>
          <a:rect l="0" t="0" r="0" b="0"/>
          <a:pathLst>
            <a:path>
              <a:moveTo>
                <a:pt x="0" y="0"/>
              </a:moveTo>
              <a:lnTo>
                <a:pt x="0" y="119800"/>
              </a:lnTo>
              <a:lnTo>
                <a:pt x="297437" y="119800"/>
              </a:lnTo>
              <a:lnTo>
                <a:pt x="297437" y="2396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8FE2F1-80EF-45C5-AB23-4F8D02DF3D60}">
      <dsp:nvSpPr>
        <dsp:cNvPr id="0" name=""/>
        <dsp:cNvSpPr/>
      </dsp:nvSpPr>
      <dsp:spPr>
        <a:xfrm>
          <a:off x="2501189" y="2543320"/>
          <a:ext cx="91440" cy="239601"/>
        </a:xfrm>
        <a:custGeom>
          <a:avLst/>
          <a:gdLst/>
          <a:ahLst/>
          <a:cxnLst/>
          <a:rect l="0" t="0" r="0" b="0"/>
          <a:pathLst>
            <a:path>
              <a:moveTo>
                <a:pt x="45720" y="0"/>
              </a:moveTo>
              <a:lnTo>
                <a:pt x="45720" y="2396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7ADA24-B8B4-471C-B7EC-2FFC0DF7B2F4}">
      <dsp:nvSpPr>
        <dsp:cNvPr id="0" name=""/>
        <dsp:cNvSpPr/>
      </dsp:nvSpPr>
      <dsp:spPr>
        <a:xfrm>
          <a:off x="2546909" y="1733238"/>
          <a:ext cx="1083126" cy="239601"/>
        </a:xfrm>
        <a:custGeom>
          <a:avLst/>
          <a:gdLst/>
          <a:ahLst/>
          <a:cxnLst/>
          <a:rect l="0" t="0" r="0" b="0"/>
          <a:pathLst>
            <a:path>
              <a:moveTo>
                <a:pt x="1083126" y="0"/>
              </a:moveTo>
              <a:lnTo>
                <a:pt x="1083126" y="119800"/>
              </a:lnTo>
              <a:lnTo>
                <a:pt x="0" y="119800"/>
              </a:lnTo>
              <a:lnTo>
                <a:pt x="0" y="2396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487B41-3A7B-4AB7-A8BC-9F91C9AC15DA}">
      <dsp:nvSpPr>
        <dsp:cNvPr id="0" name=""/>
        <dsp:cNvSpPr/>
      </dsp:nvSpPr>
      <dsp:spPr>
        <a:xfrm>
          <a:off x="115087" y="2543320"/>
          <a:ext cx="171144" cy="706580"/>
        </a:xfrm>
        <a:custGeom>
          <a:avLst/>
          <a:gdLst/>
          <a:ahLst/>
          <a:cxnLst/>
          <a:rect l="0" t="0" r="0" b="0"/>
          <a:pathLst>
            <a:path>
              <a:moveTo>
                <a:pt x="0" y="0"/>
              </a:moveTo>
              <a:lnTo>
                <a:pt x="0" y="706580"/>
              </a:lnTo>
              <a:lnTo>
                <a:pt x="171144" y="70658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A616CB-1CCD-4CB8-8EBE-7DFAB81EC5BB}">
      <dsp:nvSpPr>
        <dsp:cNvPr id="0" name=""/>
        <dsp:cNvSpPr/>
      </dsp:nvSpPr>
      <dsp:spPr>
        <a:xfrm>
          <a:off x="571472" y="1733238"/>
          <a:ext cx="3058563" cy="239601"/>
        </a:xfrm>
        <a:custGeom>
          <a:avLst/>
          <a:gdLst/>
          <a:ahLst/>
          <a:cxnLst/>
          <a:rect l="0" t="0" r="0" b="0"/>
          <a:pathLst>
            <a:path>
              <a:moveTo>
                <a:pt x="3058563" y="0"/>
              </a:moveTo>
              <a:lnTo>
                <a:pt x="3058563" y="119800"/>
              </a:lnTo>
              <a:lnTo>
                <a:pt x="0" y="119800"/>
              </a:lnTo>
              <a:lnTo>
                <a:pt x="0" y="2396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86CF7-467F-4317-B5EA-4F2097617B2B}">
      <dsp:nvSpPr>
        <dsp:cNvPr id="0" name=""/>
        <dsp:cNvSpPr/>
      </dsp:nvSpPr>
      <dsp:spPr>
        <a:xfrm>
          <a:off x="3584315" y="682977"/>
          <a:ext cx="91440" cy="239601"/>
        </a:xfrm>
        <a:custGeom>
          <a:avLst/>
          <a:gdLst/>
          <a:ahLst/>
          <a:cxnLst/>
          <a:rect l="0" t="0" r="0" b="0"/>
          <a:pathLst>
            <a:path>
              <a:moveTo>
                <a:pt x="45720" y="0"/>
              </a:moveTo>
              <a:lnTo>
                <a:pt x="45720" y="2396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1E7C2D-455D-4A3F-B2E5-4F08A174F970}">
      <dsp:nvSpPr>
        <dsp:cNvPr id="0" name=""/>
        <dsp:cNvSpPr/>
      </dsp:nvSpPr>
      <dsp:spPr>
        <a:xfrm>
          <a:off x="3059555" y="112496"/>
          <a:ext cx="1140961" cy="57048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smtClean="0">
              <a:latin typeface="Adobe Garamond Pro Bold"/>
            </a:rPr>
            <a:t>Etapa de E. </a:t>
          </a:r>
          <a:r>
            <a:rPr lang="es-ES" sz="1700" kern="1200" dirty="0" err="1">
              <a:latin typeface="Adobe Garamond Pro Bold"/>
            </a:rPr>
            <a:t>Primària</a:t>
          </a:r>
          <a:endParaRPr lang="es-ES" sz="1700" kern="1200" dirty="0">
            <a:latin typeface="Adobe Garamond Pro Bold"/>
          </a:endParaRPr>
        </a:p>
      </dsp:txBody>
      <dsp:txXfrm>
        <a:off x="3059555" y="112496"/>
        <a:ext cx="1140961" cy="570480"/>
      </dsp:txXfrm>
    </dsp:sp>
    <dsp:sp modelId="{49EE3E30-AFEF-4BF0-9CAC-C65954B3A9BB}">
      <dsp:nvSpPr>
        <dsp:cNvPr id="0" name=""/>
        <dsp:cNvSpPr/>
      </dsp:nvSpPr>
      <dsp:spPr>
        <a:xfrm>
          <a:off x="3059555" y="922579"/>
          <a:ext cx="1140961" cy="81065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err="1">
              <a:latin typeface="Adobe Garamond Pro Bold"/>
            </a:rPr>
            <a:t>Àrea</a:t>
          </a:r>
          <a:r>
            <a:rPr lang="es-ES" sz="1700" kern="1200" dirty="0">
              <a:latin typeface="Adobe Garamond Pro Bold"/>
            </a:rPr>
            <a:t> </a:t>
          </a:r>
          <a:r>
            <a:rPr lang="es-ES" sz="1700" kern="1200" dirty="0" err="1">
              <a:latin typeface="Adobe Garamond Pro Bold"/>
            </a:rPr>
            <a:t>d'anglès</a:t>
          </a:r>
          <a:endParaRPr lang="es-ES" sz="1700" kern="1200" dirty="0">
            <a:latin typeface="Adobe Garamond Pro Bold"/>
          </a:endParaRPr>
        </a:p>
      </dsp:txBody>
      <dsp:txXfrm>
        <a:off x="3059555" y="922579"/>
        <a:ext cx="1140961" cy="810658"/>
      </dsp:txXfrm>
    </dsp:sp>
    <dsp:sp modelId="{54A7B197-0D01-4E89-BB48-9AC3EE14CD2D}">
      <dsp:nvSpPr>
        <dsp:cNvPr id="0" name=""/>
        <dsp:cNvSpPr/>
      </dsp:nvSpPr>
      <dsp:spPr>
        <a:xfrm>
          <a:off x="991" y="1972839"/>
          <a:ext cx="1140961" cy="57048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err="1">
              <a:latin typeface="Adobe Garamond Pro Bold"/>
            </a:rPr>
            <a:t>Anglès</a:t>
          </a:r>
          <a:r>
            <a:rPr lang="es-ES" sz="1700" kern="1200" dirty="0">
              <a:latin typeface="Adobe Garamond Pro Bold"/>
            </a:rPr>
            <a:t> curricular</a:t>
          </a:r>
        </a:p>
      </dsp:txBody>
      <dsp:txXfrm>
        <a:off x="991" y="1972839"/>
        <a:ext cx="1140961" cy="570480"/>
      </dsp:txXfrm>
    </dsp:sp>
    <dsp:sp modelId="{52B6D7CB-5C6B-42CE-963F-68AA110F7EF6}">
      <dsp:nvSpPr>
        <dsp:cNvPr id="0" name=""/>
        <dsp:cNvSpPr/>
      </dsp:nvSpPr>
      <dsp:spPr>
        <a:xfrm>
          <a:off x="286231" y="2782922"/>
          <a:ext cx="1356386" cy="93395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l" defTabSz="711200">
            <a:lnSpc>
              <a:spcPct val="90000"/>
            </a:lnSpc>
            <a:spcBef>
              <a:spcPct val="0"/>
            </a:spcBef>
            <a:spcAft>
              <a:spcPct val="35000"/>
            </a:spcAft>
          </a:pPr>
          <a:r>
            <a:rPr lang="es-ES" sz="1600" kern="1200" dirty="0">
              <a:latin typeface="Adobe Garamond Pro Bold"/>
            </a:rPr>
            <a:t>· </a:t>
          </a:r>
          <a:r>
            <a:rPr lang="es-ES" sz="1200" kern="1200" dirty="0" err="1">
              <a:latin typeface="Adobe Garamond Pro Bold"/>
            </a:rPr>
            <a:t>Nivell</a:t>
          </a:r>
          <a:r>
            <a:rPr lang="es-ES" sz="1200" kern="1200" dirty="0">
              <a:latin typeface="Adobe Garamond Pro Bold"/>
            </a:rPr>
            <a:t> A2 a </a:t>
          </a:r>
          <a:r>
            <a:rPr lang="es-ES" sz="1200" kern="1200" dirty="0" smtClean="0">
              <a:latin typeface="Adobe Garamond Pro Bold"/>
            </a:rPr>
            <a:t>6è EPR</a:t>
          </a:r>
          <a:endParaRPr lang="es-ES" sz="1200" kern="1200" dirty="0">
            <a:latin typeface="Adobe Garamond Pro Bold"/>
          </a:endParaRPr>
        </a:p>
        <a:p>
          <a:pPr lvl="0" algn="l" defTabSz="711200">
            <a:lnSpc>
              <a:spcPct val="90000"/>
            </a:lnSpc>
            <a:spcBef>
              <a:spcPct val="0"/>
            </a:spcBef>
            <a:spcAft>
              <a:spcPct val="35000"/>
            </a:spcAft>
          </a:pPr>
          <a:r>
            <a:rPr lang="es-ES" sz="1200" kern="1200" dirty="0">
              <a:latin typeface="Adobe Garamond Pro Bold"/>
            </a:rPr>
            <a:t>·  </a:t>
          </a:r>
          <a:r>
            <a:rPr lang="es-ES" sz="1200" kern="1200" dirty="0" err="1">
              <a:latin typeface="Adobe Garamond Pro Bold"/>
            </a:rPr>
            <a:t>Llibres</a:t>
          </a:r>
          <a:r>
            <a:rPr lang="es-ES" sz="1200" kern="1200" dirty="0">
              <a:latin typeface="Adobe Garamond Pro Bold"/>
            </a:rPr>
            <a:t> de </a:t>
          </a:r>
          <a:r>
            <a:rPr lang="es-ES" sz="1200" kern="1200" dirty="0" err="1">
              <a:latin typeface="Adobe Garamond Pro Bold"/>
            </a:rPr>
            <a:t>text</a:t>
          </a:r>
          <a:endParaRPr lang="es-ES" sz="1200" kern="1200" dirty="0">
            <a:latin typeface="Adobe Garamond Pro Bold"/>
          </a:endParaRPr>
        </a:p>
        <a:p>
          <a:pPr lvl="0" algn="l" defTabSz="711200">
            <a:lnSpc>
              <a:spcPct val="90000"/>
            </a:lnSpc>
            <a:spcBef>
              <a:spcPct val="0"/>
            </a:spcBef>
            <a:spcAft>
              <a:spcPct val="35000"/>
            </a:spcAft>
          </a:pPr>
          <a:r>
            <a:rPr lang="es-ES" sz="1200" kern="1200" dirty="0">
              <a:latin typeface="Adobe Garamond Pro Bold"/>
            </a:rPr>
            <a:t>· </a:t>
          </a:r>
          <a:r>
            <a:rPr lang="es-ES" sz="1200" kern="1200" dirty="0" err="1">
              <a:latin typeface="Adobe Garamond Pro Bold"/>
            </a:rPr>
            <a:t>Rutines</a:t>
          </a:r>
          <a:r>
            <a:rPr lang="es-ES" sz="1200" kern="1200" dirty="0">
              <a:latin typeface="Adobe Garamond Pro Bold"/>
            </a:rPr>
            <a:t> </a:t>
          </a:r>
          <a:r>
            <a:rPr lang="es-ES" sz="1200" kern="1200" dirty="0" err="1">
              <a:latin typeface="Adobe Garamond Pro Bold"/>
            </a:rPr>
            <a:t>orals</a:t>
          </a:r>
          <a:endParaRPr lang="es-ES" sz="1200" kern="1200" dirty="0">
            <a:latin typeface="Adobe Garamond Pro Bold"/>
          </a:endParaRPr>
        </a:p>
      </dsp:txBody>
      <dsp:txXfrm>
        <a:off x="286231" y="2782922"/>
        <a:ext cx="1356386" cy="933956"/>
      </dsp:txXfrm>
    </dsp:sp>
    <dsp:sp modelId="{3EC7579F-0927-4C63-9A47-CB846A490D61}">
      <dsp:nvSpPr>
        <dsp:cNvPr id="0" name=""/>
        <dsp:cNvSpPr/>
      </dsp:nvSpPr>
      <dsp:spPr>
        <a:xfrm>
          <a:off x="1976429" y="1972839"/>
          <a:ext cx="1140961" cy="57048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err="1">
              <a:latin typeface="Adobe Garamond Pro Bold"/>
            </a:rPr>
            <a:t>English</a:t>
          </a:r>
          <a:r>
            <a:rPr lang="es-ES" sz="1700" kern="1200" dirty="0">
              <a:latin typeface="Adobe Garamond Pro Bold"/>
            </a:rPr>
            <a:t> </a:t>
          </a:r>
          <a:r>
            <a:rPr lang="es-ES" sz="1700" kern="1200" dirty="0" err="1">
              <a:latin typeface="Adobe Garamond Pro Bold"/>
            </a:rPr>
            <a:t>skills</a:t>
          </a:r>
          <a:endParaRPr lang="es-ES" sz="1700" kern="1200" dirty="0">
            <a:latin typeface="Adobe Garamond Pro Bold"/>
          </a:endParaRPr>
        </a:p>
      </dsp:txBody>
      <dsp:txXfrm>
        <a:off x="1976429" y="1972839"/>
        <a:ext cx="1140961" cy="570480"/>
      </dsp:txXfrm>
    </dsp:sp>
    <dsp:sp modelId="{105D7AE2-A31D-42BD-AB03-8042CB77E8BC}">
      <dsp:nvSpPr>
        <dsp:cNvPr id="0" name=""/>
        <dsp:cNvSpPr/>
      </dsp:nvSpPr>
      <dsp:spPr>
        <a:xfrm>
          <a:off x="1882219" y="2782922"/>
          <a:ext cx="1329379" cy="187350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es-ES" sz="1200" kern="1200" dirty="0">
              <a:latin typeface="Adobe Garamond Pro Bold"/>
            </a:rPr>
            <a:t>·  De 3r-6è  EPR </a:t>
          </a:r>
        </a:p>
        <a:p>
          <a:pPr lvl="0" algn="l" defTabSz="533400">
            <a:lnSpc>
              <a:spcPct val="90000"/>
            </a:lnSpc>
            <a:spcBef>
              <a:spcPct val="0"/>
            </a:spcBef>
            <a:spcAft>
              <a:spcPct val="35000"/>
            </a:spcAft>
          </a:pPr>
          <a:r>
            <a:rPr lang="es-ES" sz="1200" kern="1200" dirty="0">
              <a:latin typeface="Adobe Garamond Pro Bold"/>
            </a:rPr>
            <a:t>· </a:t>
          </a:r>
          <a:r>
            <a:rPr lang="es-ES" sz="1200" kern="1200" dirty="0" err="1">
              <a:latin typeface="Adobe Garamond Pro Bold"/>
            </a:rPr>
            <a:t>Starters</a:t>
          </a:r>
          <a:r>
            <a:rPr lang="es-ES" sz="1200" kern="1200" dirty="0">
              <a:latin typeface="Adobe Garamond Pro Bold"/>
            </a:rPr>
            <a:t> </a:t>
          </a:r>
        </a:p>
        <a:p>
          <a:pPr lvl="0" algn="l" defTabSz="533400">
            <a:lnSpc>
              <a:spcPct val="90000"/>
            </a:lnSpc>
            <a:spcBef>
              <a:spcPct val="0"/>
            </a:spcBef>
            <a:spcAft>
              <a:spcPct val="35000"/>
            </a:spcAft>
          </a:pPr>
          <a:r>
            <a:rPr lang="es-ES" sz="1200" kern="1200" dirty="0">
              <a:latin typeface="Adobe Garamond Pro Bold"/>
            </a:rPr>
            <a:t>· </a:t>
          </a:r>
          <a:r>
            <a:rPr lang="es-ES" sz="1200" kern="1200" dirty="0" err="1">
              <a:latin typeface="Adobe Garamond Pro Bold"/>
            </a:rPr>
            <a:t>Movers</a:t>
          </a:r>
          <a:endParaRPr lang="es-ES" sz="1200" kern="1200" dirty="0">
            <a:latin typeface="Adobe Garamond Pro Bold"/>
          </a:endParaRPr>
        </a:p>
        <a:p>
          <a:pPr lvl="0" algn="l" defTabSz="533400">
            <a:lnSpc>
              <a:spcPct val="90000"/>
            </a:lnSpc>
            <a:spcBef>
              <a:spcPct val="0"/>
            </a:spcBef>
            <a:spcAft>
              <a:spcPct val="35000"/>
            </a:spcAft>
          </a:pPr>
          <a:r>
            <a:rPr lang="es-ES" sz="1200" kern="1200" dirty="0">
              <a:latin typeface="Adobe Garamond Pro Bold"/>
            </a:rPr>
            <a:t>· </a:t>
          </a:r>
          <a:r>
            <a:rPr lang="es-ES" sz="1200" kern="1200" dirty="0" err="1" smtClean="0">
              <a:latin typeface="Adobe Garamond Pro Bold"/>
            </a:rPr>
            <a:t>Flyers</a:t>
          </a:r>
          <a:endParaRPr lang="es-ES" sz="1200" kern="1200" dirty="0">
            <a:latin typeface="Adobe Garamond Pro Bold"/>
          </a:endParaRPr>
        </a:p>
        <a:p>
          <a:pPr lvl="0" algn="l" defTabSz="533400">
            <a:lnSpc>
              <a:spcPct val="90000"/>
            </a:lnSpc>
            <a:spcBef>
              <a:spcPct val="0"/>
            </a:spcBef>
            <a:spcAft>
              <a:spcPct val="35000"/>
            </a:spcAft>
          </a:pPr>
          <a:r>
            <a:rPr lang="es-ES" sz="1200" kern="1200" dirty="0">
              <a:latin typeface="Adobe Garamond Pro Bold"/>
            </a:rPr>
            <a:t>· </a:t>
          </a:r>
          <a:r>
            <a:rPr lang="es-ES" sz="1200" kern="1200" dirty="0" err="1">
              <a:latin typeface="Adobe Garamond Pro Bold"/>
            </a:rPr>
            <a:t>Prova</a:t>
          </a:r>
          <a:r>
            <a:rPr lang="es-ES" sz="1200" kern="1200" dirty="0">
              <a:latin typeface="Adobe Garamond Pro Bold"/>
            </a:rPr>
            <a:t> de </a:t>
          </a:r>
          <a:r>
            <a:rPr lang="es-ES" sz="1200" kern="1200" dirty="0" err="1">
              <a:latin typeface="Adobe Garamond Pro Bold"/>
            </a:rPr>
            <a:t>competències</a:t>
          </a:r>
          <a:r>
            <a:rPr lang="es-ES" sz="1200" kern="1200" dirty="0">
              <a:latin typeface="Adobe Garamond Pro Bold"/>
            </a:rPr>
            <a:t> 6è</a:t>
          </a:r>
        </a:p>
        <a:p>
          <a:pPr lvl="0" algn="l" defTabSz="533400">
            <a:lnSpc>
              <a:spcPct val="90000"/>
            </a:lnSpc>
            <a:spcBef>
              <a:spcPct val="0"/>
            </a:spcBef>
            <a:spcAft>
              <a:spcPct val="35000"/>
            </a:spcAft>
          </a:pPr>
          <a:r>
            <a:rPr lang="es-ES" sz="1200" kern="1200" dirty="0">
              <a:latin typeface="Adobe Garamond Pro Bold"/>
            </a:rPr>
            <a:t>· </a:t>
          </a:r>
          <a:r>
            <a:rPr lang="es-ES" sz="1200" kern="1200" dirty="0" err="1">
              <a:latin typeface="Adobe Garamond Pro Bold"/>
            </a:rPr>
            <a:t>Prova</a:t>
          </a:r>
          <a:r>
            <a:rPr lang="es-ES" sz="1200" kern="1200" dirty="0">
              <a:latin typeface="Adobe Garamond Pro Bold"/>
            </a:rPr>
            <a:t> de </a:t>
          </a:r>
          <a:r>
            <a:rPr lang="es-ES" sz="1200" kern="1200" dirty="0" err="1">
              <a:latin typeface="Adobe Garamond Pro Bold"/>
            </a:rPr>
            <a:t>nivell</a:t>
          </a:r>
          <a:r>
            <a:rPr lang="es-ES" sz="1200" kern="1200" dirty="0">
              <a:latin typeface="Adobe Garamond Pro Bold"/>
            </a:rPr>
            <a:t> </a:t>
          </a:r>
          <a:r>
            <a:rPr lang="es-ES" sz="1200" kern="1200" dirty="0" err="1">
              <a:latin typeface="Adobe Garamond Pro Bold"/>
            </a:rPr>
            <a:t>Pàlcam</a:t>
          </a:r>
          <a:endParaRPr lang="es-ES" sz="1200" kern="1200" dirty="0">
            <a:latin typeface="Adobe Garamond Pro Bold"/>
          </a:endParaRPr>
        </a:p>
        <a:p>
          <a:pPr lvl="0" algn="l" defTabSz="533400">
            <a:lnSpc>
              <a:spcPct val="90000"/>
            </a:lnSpc>
            <a:spcBef>
              <a:spcPct val="0"/>
            </a:spcBef>
            <a:spcAft>
              <a:spcPct val="35000"/>
            </a:spcAft>
          </a:pPr>
          <a:endParaRPr lang="es-ES" sz="1200" kern="1200" dirty="0">
            <a:latin typeface="Adobe Garamond Pro Bold"/>
          </a:endParaRPr>
        </a:p>
      </dsp:txBody>
      <dsp:txXfrm>
        <a:off x="1882219" y="2782922"/>
        <a:ext cx="1329379" cy="1873504"/>
      </dsp:txXfrm>
    </dsp:sp>
    <dsp:sp modelId="{7054FA4E-66F7-4CFC-9AA8-CCE9482FF36F}">
      <dsp:nvSpPr>
        <dsp:cNvPr id="0" name=""/>
        <dsp:cNvSpPr/>
      </dsp:nvSpPr>
      <dsp:spPr>
        <a:xfrm>
          <a:off x="3356992" y="1972839"/>
          <a:ext cx="1140961" cy="57048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err="1">
              <a:latin typeface="Adobe Garamond Pro Bold"/>
            </a:rPr>
            <a:t>Workshop</a:t>
          </a:r>
          <a:endParaRPr lang="es-ES" sz="1700" kern="1200" dirty="0">
            <a:latin typeface="Adobe Garamond Pro Bold"/>
          </a:endParaRPr>
        </a:p>
      </dsp:txBody>
      <dsp:txXfrm>
        <a:off x="3356992" y="1972839"/>
        <a:ext cx="1140961" cy="570480"/>
      </dsp:txXfrm>
    </dsp:sp>
    <dsp:sp modelId="{A83EC5E4-8031-428F-B31F-26397A2EADB1}">
      <dsp:nvSpPr>
        <dsp:cNvPr id="0" name=""/>
        <dsp:cNvSpPr/>
      </dsp:nvSpPr>
      <dsp:spPr>
        <a:xfrm>
          <a:off x="3642232" y="2782922"/>
          <a:ext cx="1140961" cy="143681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l" defTabSz="533400">
            <a:lnSpc>
              <a:spcPct val="90000"/>
            </a:lnSpc>
            <a:spcBef>
              <a:spcPct val="0"/>
            </a:spcBef>
            <a:spcAft>
              <a:spcPct val="35000"/>
            </a:spcAft>
          </a:pPr>
          <a:r>
            <a:rPr lang="es-ES" sz="1200" kern="1200" dirty="0">
              <a:latin typeface="Adobe Garamond Pro Bold"/>
            </a:rPr>
            <a:t>· </a:t>
          </a:r>
          <a:r>
            <a:rPr lang="es-ES" sz="1200" kern="1200" dirty="0" err="1">
              <a:latin typeface="Adobe Garamond Pro Bold"/>
            </a:rPr>
            <a:t>Festivitats</a:t>
          </a:r>
          <a:endParaRPr lang="es-ES" sz="1200" kern="1200" dirty="0">
            <a:latin typeface="Adobe Garamond Pro Bold"/>
          </a:endParaRPr>
        </a:p>
        <a:p>
          <a:pPr lvl="0" algn="l" defTabSz="533400">
            <a:lnSpc>
              <a:spcPct val="90000"/>
            </a:lnSpc>
            <a:spcBef>
              <a:spcPct val="0"/>
            </a:spcBef>
            <a:spcAft>
              <a:spcPct val="35000"/>
            </a:spcAft>
          </a:pPr>
          <a:r>
            <a:rPr lang="es-ES" sz="1200" kern="1200" dirty="0">
              <a:latin typeface="Adobe Garamond Pro Bold"/>
            </a:rPr>
            <a:t>· </a:t>
          </a:r>
          <a:r>
            <a:rPr lang="es-ES" sz="1200" kern="1200" dirty="0" err="1">
              <a:latin typeface="Adobe Garamond Pro Bold"/>
            </a:rPr>
            <a:t>Rutines</a:t>
          </a:r>
          <a:r>
            <a:rPr lang="es-ES" sz="1200" kern="1200" dirty="0">
              <a:latin typeface="Adobe Garamond Pro Bold"/>
            </a:rPr>
            <a:t> </a:t>
          </a:r>
          <a:r>
            <a:rPr lang="es-ES" sz="1200" kern="1200" dirty="0" err="1">
              <a:latin typeface="Adobe Garamond Pro Bold"/>
            </a:rPr>
            <a:t>orals</a:t>
          </a:r>
          <a:endParaRPr lang="es-ES" sz="1200" kern="1200" dirty="0">
            <a:latin typeface="Adobe Garamond Pro Bold"/>
          </a:endParaRPr>
        </a:p>
        <a:p>
          <a:pPr lvl="0" algn="l" defTabSz="533400">
            <a:lnSpc>
              <a:spcPct val="90000"/>
            </a:lnSpc>
            <a:spcBef>
              <a:spcPct val="0"/>
            </a:spcBef>
            <a:spcAft>
              <a:spcPct val="35000"/>
            </a:spcAft>
          </a:pPr>
          <a:r>
            <a:rPr lang="es-ES" sz="1200" kern="1200" dirty="0">
              <a:latin typeface="Adobe Garamond Pro Bold"/>
            </a:rPr>
            <a:t>· </a:t>
          </a:r>
          <a:r>
            <a:rPr lang="es-ES" sz="1200" kern="1200" dirty="0" err="1">
              <a:latin typeface="Adobe Garamond Pro Bold"/>
            </a:rPr>
            <a:t>Teatre</a:t>
          </a:r>
          <a:endParaRPr lang="es-ES" sz="1200" kern="1200" dirty="0">
            <a:latin typeface="Adobe Garamond Pro Bold"/>
          </a:endParaRPr>
        </a:p>
        <a:p>
          <a:pPr lvl="0" algn="l" defTabSz="533400">
            <a:lnSpc>
              <a:spcPct val="90000"/>
            </a:lnSpc>
            <a:spcBef>
              <a:spcPct val="0"/>
            </a:spcBef>
            <a:spcAft>
              <a:spcPct val="35000"/>
            </a:spcAft>
          </a:pPr>
          <a:r>
            <a:rPr lang="es-ES" sz="1200" kern="1200" dirty="0">
              <a:latin typeface="Adobe Garamond Pro Bold"/>
            </a:rPr>
            <a:t>· Lectura de </a:t>
          </a:r>
          <a:r>
            <a:rPr lang="es-ES" sz="1200" kern="1200" dirty="0" err="1">
              <a:latin typeface="Adobe Garamond Pro Bold"/>
            </a:rPr>
            <a:t>llibres</a:t>
          </a:r>
          <a:endParaRPr lang="es-ES" sz="1200" kern="1200" dirty="0">
            <a:latin typeface="Adobe Garamond Pro Bold"/>
          </a:endParaRPr>
        </a:p>
        <a:p>
          <a:pPr lvl="0" algn="l" defTabSz="533400">
            <a:lnSpc>
              <a:spcPct val="90000"/>
            </a:lnSpc>
            <a:spcBef>
              <a:spcPct val="0"/>
            </a:spcBef>
            <a:spcAft>
              <a:spcPct val="35000"/>
            </a:spcAft>
          </a:pPr>
          <a:r>
            <a:rPr lang="es-ES" sz="1200" kern="1200" dirty="0">
              <a:latin typeface="Adobe Garamond Pro Bold"/>
            </a:rPr>
            <a:t>· </a:t>
          </a:r>
          <a:r>
            <a:rPr lang="es-ES" sz="1200" kern="1200" dirty="0" err="1">
              <a:latin typeface="Adobe Garamond Pro Bold"/>
            </a:rPr>
            <a:t>Jocs</a:t>
          </a:r>
          <a:r>
            <a:rPr lang="es-ES" sz="1200" kern="1200" dirty="0">
              <a:latin typeface="Adobe Garamond Pro Bold"/>
            </a:rPr>
            <a:t> i </a:t>
          </a:r>
          <a:r>
            <a:rPr lang="es-ES" sz="1200" kern="1200" dirty="0" err="1">
              <a:latin typeface="Adobe Garamond Pro Bold"/>
            </a:rPr>
            <a:t>cançons</a:t>
          </a:r>
          <a:endParaRPr lang="es-ES" sz="1200" kern="1200" dirty="0">
            <a:latin typeface="Adobe Garamond Pro Bold"/>
          </a:endParaRPr>
        </a:p>
      </dsp:txBody>
      <dsp:txXfrm>
        <a:off x="3642232" y="2782922"/>
        <a:ext cx="1140961" cy="1436812"/>
      </dsp:txXfrm>
    </dsp:sp>
    <dsp:sp modelId="{C9823B7D-C17E-4720-AC03-16BB68F4C22A}">
      <dsp:nvSpPr>
        <dsp:cNvPr id="0" name=""/>
        <dsp:cNvSpPr/>
      </dsp:nvSpPr>
      <dsp:spPr>
        <a:xfrm>
          <a:off x="3642232" y="4459336"/>
          <a:ext cx="1140961" cy="86852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a:latin typeface="Adobe Garamond Pro Bold"/>
            </a:rPr>
            <a:t>Auxiliar de conversa</a:t>
          </a:r>
        </a:p>
        <a:p>
          <a:pPr lvl="0" algn="l" defTabSz="533400">
            <a:lnSpc>
              <a:spcPct val="90000"/>
            </a:lnSpc>
            <a:spcBef>
              <a:spcPct val="0"/>
            </a:spcBef>
            <a:spcAft>
              <a:spcPct val="35000"/>
            </a:spcAft>
          </a:pPr>
          <a:r>
            <a:rPr lang="es-ES" sz="1200" kern="1200" dirty="0">
              <a:latin typeface="Adobe Garamond Pro Bold"/>
            </a:rPr>
            <a:t>· De 1r-6è</a:t>
          </a:r>
        </a:p>
        <a:p>
          <a:pPr lvl="0" algn="l" defTabSz="533400">
            <a:lnSpc>
              <a:spcPct val="90000"/>
            </a:lnSpc>
            <a:spcBef>
              <a:spcPct val="0"/>
            </a:spcBef>
            <a:spcAft>
              <a:spcPct val="35000"/>
            </a:spcAft>
          </a:pPr>
          <a:r>
            <a:rPr lang="es-ES" sz="1200" kern="1200" dirty="0">
              <a:latin typeface="Adobe Garamond Pro Bold"/>
            </a:rPr>
            <a:t>· 1h/</a:t>
          </a:r>
          <a:r>
            <a:rPr lang="es-ES" sz="1200" kern="1200" dirty="0" err="1">
              <a:latin typeface="Adobe Garamond Pro Bold"/>
            </a:rPr>
            <a:t>Setmana</a:t>
          </a:r>
          <a:endParaRPr lang="es-ES" sz="1200" kern="1200" dirty="0">
            <a:latin typeface="Adobe Garamond Pro Bold"/>
          </a:endParaRPr>
        </a:p>
      </dsp:txBody>
      <dsp:txXfrm>
        <a:off x="3642232" y="4459336"/>
        <a:ext cx="1140961" cy="868528"/>
      </dsp:txXfrm>
    </dsp:sp>
    <dsp:sp modelId="{C500EE40-7767-4073-904F-B91994FA5AD1}">
      <dsp:nvSpPr>
        <dsp:cNvPr id="0" name=""/>
        <dsp:cNvSpPr/>
      </dsp:nvSpPr>
      <dsp:spPr>
        <a:xfrm>
          <a:off x="4737555" y="1972839"/>
          <a:ext cx="1140961" cy="57048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err="1">
              <a:latin typeface="Adobe Garamond Pro Bold"/>
            </a:rPr>
            <a:t>Science</a:t>
          </a:r>
          <a:endParaRPr lang="es-ES" sz="1700" kern="1200" dirty="0">
            <a:latin typeface="Adobe Garamond Pro Bold"/>
          </a:endParaRPr>
        </a:p>
      </dsp:txBody>
      <dsp:txXfrm>
        <a:off x="4737555" y="1972839"/>
        <a:ext cx="1140961" cy="570480"/>
      </dsp:txXfrm>
    </dsp:sp>
    <dsp:sp modelId="{E60ED908-8100-4887-8AE0-FD5CEF714109}">
      <dsp:nvSpPr>
        <dsp:cNvPr id="0" name=""/>
        <dsp:cNvSpPr/>
      </dsp:nvSpPr>
      <dsp:spPr>
        <a:xfrm>
          <a:off x="5022795" y="2782922"/>
          <a:ext cx="1140961" cy="57048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l" defTabSz="711200">
            <a:lnSpc>
              <a:spcPct val="90000"/>
            </a:lnSpc>
            <a:spcBef>
              <a:spcPct val="0"/>
            </a:spcBef>
            <a:spcAft>
              <a:spcPct val="35000"/>
            </a:spcAft>
          </a:pPr>
          <a:r>
            <a:rPr lang="es-ES" sz="1600" kern="1200" dirty="0">
              <a:latin typeface="Adobe Garamond Pro Bold"/>
            </a:rPr>
            <a:t>· </a:t>
          </a:r>
          <a:r>
            <a:rPr lang="es-ES" sz="1200" kern="1200" dirty="0">
              <a:latin typeface="Adobe Garamond Pro Bold"/>
            </a:rPr>
            <a:t>De</a:t>
          </a:r>
          <a:r>
            <a:rPr lang="es-ES" sz="1600" kern="1200" dirty="0">
              <a:latin typeface="Adobe Garamond Pro Bold"/>
            </a:rPr>
            <a:t> </a:t>
          </a:r>
          <a:r>
            <a:rPr lang="es-ES" sz="1200" kern="1200" dirty="0">
              <a:latin typeface="Adobe Garamond Pro Bold"/>
            </a:rPr>
            <a:t>1r-6è EPR</a:t>
          </a:r>
        </a:p>
        <a:p>
          <a:pPr lvl="0" algn="l" defTabSz="711200">
            <a:lnSpc>
              <a:spcPct val="90000"/>
            </a:lnSpc>
            <a:spcBef>
              <a:spcPct val="0"/>
            </a:spcBef>
            <a:spcAft>
              <a:spcPct val="35000"/>
            </a:spcAft>
          </a:pPr>
          <a:r>
            <a:rPr lang="es-ES" sz="1200" kern="1200" dirty="0">
              <a:latin typeface="Adobe Garamond Pro Bold"/>
            </a:rPr>
            <a:t>· </a:t>
          </a:r>
          <a:r>
            <a:rPr lang="es-ES" sz="1200" kern="1200" dirty="0" err="1">
              <a:latin typeface="Adobe Garamond Pro Bold"/>
            </a:rPr>
            <a:t>Projectes</a:t>
          </a:r>
          <a:endParaRPr lang="es-ES" sz="1200" kern="1200" dirty="0">
            <a:latin typeface="Adobe Garamond Pro Bold"/>
          </a:endParaRPr>
        </a:p>
      </dsp:txBody>
      <dsp:txXfrm>
        <a:off x="5022795" y="2782922"/>
        <a:ext cx="1140961" cy="570480"/>
      </dsp:txXfrm>
    </dsp:sp>
    <dsp:sp modelId="{F9479397-EF4F-43A4-BDAB-96C1A775E945}">
      <dsp:nvSpPr>
        <dsp:cNvPr id="0" name=""/>
        <dsp:cNvSpPr/>
      </dsp:nvSpPr>
      <dsp:spPr>
        <a:xfrm>
          <a:off x="6118118" y="1972839"/>
          <a:ext cx="1140961" cy="57048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dirty="0">
              <a:latin typeface="Adobe Garamond Pro Bold"/>
            </a:rPr>
            <a:t>Art and </a:t>
          </a:r>
          <a:r>
            <a:rPr lang="es-ES" sz="1700" kern="1200" dirty="0" err="1">
              <a:latin typeface="Adobe Garamond Pro Bold"/>
            </a:rPr>
            <a:t>craft</a:t>
          </a:r>
          <a:endParaRPr lang="es-ES" sz="1700" kern="1200" dirty="0">
            <a:latin typeface="Adobe Garamond Pro Bold"/>
          </a:endParaRPr>
        </a:p>
      </dsp:txBody>
      <dsp:txXfrm>
        <a:off x="6118118" y="1972839"/>
        <a:ext cx="1140961" cy="570480"/>
      </dsp:txXfrm>
    </dsp:sp>
    <dsp:sp modelId="{0B806C04-95CC-49D0-9568-405C8864852E}">
      <dsp:nvSpPr>
        <dsp:cNvPr id="0" name=""/>
        <dsp:cNvSpPr/>
      </dsp:nvSpPr>
      <dsp:spPr>
        <a:xfrm>
          <a:off x="6404350" y="2791673"/>
          <a:ext cx="1140961" cy="99146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l" defTabSz="1155700">
            <a:lnSpc>
              <a:spcPct val="90000"/>
            </a:lnSpc>
            <a:spcBef>
              <a:spcPct val="0"/>
            </a:spcBef>
            <a:spcAft>
              <a:spcPct val="35000"/>
            </a:spcAft>
          </a:pPr>
          <a:r>
            <a:rPr lang="es-ES" sz="2600" kern="1200" dirty="0">
              <a:latin typeface="Adobe Garamond Pro Bold"/>
            </a:rPr>
            <a:t>· </a:t>
          </a:r>
          <a:r>
            <a:rPr lang="es-ES" sz="1200" kern="1200" dirty="0">
              <a:latin typeface="Adobe Garamond Pro Bold"/>
            </a:rPr>
            <a:t>Cicle Inicial</a:t>
          </a:r>
        </a:p>
        <a:p>
          <a:pPr lvl="0" algn="l" defTabSz="1155700">
            <a:lnSpc>
              <a:spcPct val="90000"/>
            </a:lnSpc>
            <a:spcBef>
              <a:spcPct val="0"/>
            </a:spcBef>
            <a:spcAft>
              <a:spcPct val="35000"/>
            </a:spcAft>
          </a:pPr>
          <a:r>
            <a:rPr lang="es-ES" sz="1200" kern="1200" dirty="0">
              <a:latin typeface="Adobe Garamond Pro Bold"/>
            </a:rPr>
            <a:t>· Art i manualitas</a:t>
          </a:r>
        </a:p>
      </dsp:txBody>
      <dsp:txXfrm>
        <a:off x="6404350" y="2791673"/>
        <a:ext cx="1140961" cy="9914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913F3-EE4B-44EB-9A91-8A01940BAA78}">
      <dsp:nvSpPr>
        <dsp:cNvPr id="0" name=""/>
        <dsp:cNvSpPr/>
      </dsp:nvSpPr>
      <dsp:spPr>
        <a:xfrm>
          <a:off x="0" y="869279"/>
          <a:ext cx="2539999" cy="152400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ca-ES" sz="2800" kern="1200" dirty="0" smtClean="0">
              <a:latin typeface="Adobe Garamond Pro Bold" pitchFamily="18" charset="0"/>
            </a:rPr>
            <a:t>Per què alimenta’t?</a:t>
          </a:r>
          <a:endParaRPr lang="es-ES" sz="2800" kern="1200" dirty="0"/>
        </a:p>
      </dsp:txBody>
      <dsp:txXfrm>
        <a:off x="0" y="869279"/>
        <a:ext cx="2539999" cy="1524000"/>
      </dsp:txXfrm>
    </dsp:sp>
    <dsp:sp modelId="{E5810B47-F02B-4B5A-BDE2-72C54A43AA01}">
      <dsp:nvSpPr>
        <dsp:cNvPr id="0" name=""/>
        <dsp:cNvSpPr/>
      </dsp:nvSpPr>
      <dsp:spPr>
        <a:xfrm>
          <a:off x="2794000" y="869279"/>
          <a:ext cx="2539999" cy="1524000"/>
        </a:xfrm>
        <a:prstGeom prst="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ca-ES" sz="2800" kern="1200" dirty="0" smtClean="0">
              <a:latin typeface="Adobe Garamond Pro Bold" pitchFamily="18" charset="0"/>
            </a:rPr>
            <a:t>Productes de primera qualitat</a:t>
          </a:r>
          <a:endParaRPr lang="es-ES" sz="2800" kern="1200" dirty="0"/>
        </a:p>
      </dsp:txBody>
      <dsp:txXfrm>
        <a:off x="2794000" y="869279"/>
        <a:ext cx="2539999" cy="1524000"/>
      </dsp:txXfrm>
    </dsp:sp>
    <dsp:sp modelId="{89492798-BC2C-4DE3-93D2-543440B73AEF}">
      <dsp:nvSpPr>
        <dsp:cNvPr id="0" name=""/>
        <dsp:cNvSpPr/>
      </dsp:nvSpPr>
      <dsp:spPr>
        <a:xfrm>
          <a:off x="5587999" y="869279"/>
          <a:ext cx="2539999" cy="1524000"/>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ca-ES" sz="2800" kern="1200" dirty="0" smtClean="0">
              <a:latin typeface="Adobe Garamond Pro Bold" pitchFamily="18" charset="0"/>
            </a:rPr>
            <a:t>Segell de garantia</a:t>
          </a:r>
          <a:endParaRPr lang="es-ES" sz="2800" kern="1200" dirty="0"/>
        </a:p>
      </dsp:txBody>
      <dsp:txXfrm>
        <a:off x="5587999" y="869279"/>
        <a:ext cx="2539999" cy="1524000"/>
      </dsp:txXfrm>
    </dsp:sp>
    <dsp:sp modelId="{439C0143-7700-44D1-A176-623DB6B9232B}">
      <dsp:nvSpPr>
        <dsp:cNvPr id="0" name=""/>
        <dsp:cNvSpPr/>
      </dsp:nvSpPr>
      <dsp:spPr>
        <a:xfrm>
          <a:off x="1397000" y="2647279"/>
          <a:ext cx="2539999" cy="1524000"/>
        </a:xfrm>
        <a:prstGeom prst="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ca-ES" sz="2800" kern="1200" dirty="0" smtClean="0">
              <a:latin typeface="Adobe Garamond Pro Bold" pitchFamily="18" charset="0"/>
            </a:rPr>
            <a:t>Innovació</a:t>
          </a:r>
        </a:p>
        <a:p>
          <a:pPr lvl="0" algn="ctr" defTabSz="1244600">
            <a:lnSpc>
              <a:spcPct val="90000"/>
            </a:lnSpc>
            <a:spcBef>
              <a:spcPct val="0"/>
            </a:spcBef>
            <a:spcAft>
              <a:spcPct val="35000"/>
            </a:spcAft>
          </a:pPr>
          <a:r>
            <a:rPr lang="ca-ES" sz="2800" kern="1200" dirty="0" smtClean="0">
              <a:latin typeface="Adobe Garamond Pro Bold" pitchFamily="18" charset="0"/>
            </a:rPr>
            <a:t>Plats atractius</a:t>
          </a:r>
          <a:endParaRPr lang="es-ES" sz="2800" kern="1200" dirty="0"/>
        </a:p>
      </dsp:txBody>
      <dsp:txXfrm>
        <a:off x="1397000" y="2647279"/>
        <a:ext cx="2539999" cy="1524000"/>
      </dsp:txXfrm>
    </dsp:sp>
    <dsp:sp modelId="{972E650B-408F-4F82-B6D4-26654B80C4F3}">
      <dsp:nvSpPr>
        <dsp:cNvPr id="0" name=""/>
        <dsp:cNvSpPr/>
      </dsp:nvSpPr>
      <dsp:spPr>
        <a:xfrm>
          <a:off x="4191000" y="2647279"/>
          <a:ext cx="2539999" cy="152400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ca-ES" sz="2800" kern="1200" dirty="0" smtClean="0">
              <a:latin typeface="Adobe Garamond Pro Bold" pitchFamily="18" charset="0"/>
            </a:rPr>
            <a:t>Xerrades educatives</a:t>
          </a:r>
          <a:endParaRPr lang="es-ES" sz="2800" kern="1200" dirty="0"/>
        </a:p>
      </dsp:txBody>
      <dsp:txXfrm>
        <a:off x="4191000" y="2647279"/>
        <a:ext cx="2539999" cy="1524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83C97-51F0-45C6-863A-E48679F22BC5}">
      <dsp:nvSpPr>
        <dsp:cNvPr id="0" name=""/>
        <dsp:cNvSpPr/>
      </dsp:nvSpPr>
      <dsp:spPr>
        <a:xfrm>
          <a:off x="1626170" y="0"/>
          <a:ext cx="3140822" cy="3141300"/>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2171282-A646-4576-AB4C-5C8A06136ED3}">
      <dsp:nvSpPr>
        <dsp:cNvPr id="0" name=""/>
        <dsp:cNvSpPr/>
      </dsp:nvSpPr>
      <dsp:spPr>
        <a:xfrm>
          <a:off x="4811359" y="780671"/>
          <a:ext cx="3009121" cy="1568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914400">
            <a:lnSpc>
              <a:spcPct val="90000"/>
            </a:lnSpc>
            <a:spcBef>
              <a:spcPct val="0"/>
            </a:spcBef>
            <a:spcAft>
              <a:spcPct val="15000"/>
            </a:spcAft>
            <a:buChar char="••"/>
          </a:pPr>
          <a:r>
            <a:rPr lang="ca-ES" sz="1800" kern="1200" noProof="1" smtClean="0">
              <a:latin typeface="Adobe Garamond Pro Bold" pitchFamily="18" charset="0"/>
            </a:rPr>
            <a:t>5è i 6è pre-informes.</a:t>
          </a:r>
          <a:endParaRPr lang="ca-ES" sz="1800" kern="1200" noProof="1">
            <a:latin typeface="Adobe Garamond Pro Bold" pitchFamily="18" charset="0"/>
          </a:endParaRPr>
        </a:p>
        <a:p>
          <a:pPr marL="171450" lvl="1" indent="-171450" algn="l" defTabSz="914400">
            <a:lnSpc>
              <a:spcPct val="90000"/>
            </a:lnSpc>
            <a:spcBef>
              <a:spcPct val="0"/>
            </a:spcBef>
            <a:spcAft>
              <a:spcPct val="15000"/>
            </a:spcAft>
            <a:buChar char="••"/>
          </a:pPr>
          <a:r>
            <a:rPr lang="ca-ES" sz="1800" kern="1200" noProof="1" smtClean="0">
              <a:latin typeface="Adobe Garamond Pro Bold" pitchFamily="18" charset="0"/>
            </a:rPr>
            <a:t>Competències Bàsiques a 6è.</a:t>
          </a:r>
          <a:endParaRPr lang="ca-ES" sz="1800" kern="1200" noProof="1">
            <a:latin typeface="Adobe Garamond Pro Bold" pitchFamily="18" charset="0"/>
          </a:endParaRPr>
        </a:p>
        <a:p>
          <a:pPr marL="171450" lvl="1" indent="-171450" algn="l" defTabSz="914400">
            <a:lnSpc>
              <a:spcPct val="90000"/>
            </a:lnSpc>
            <a:spcBef>
              <a:spcPct val="0"/>
            </a:spcBef>
            <a:spcAft>
              <a:spcPct val="15000"/>
            </a:spcAft>
            <a:buChar char="••"/>
          </a:pPr>
          <a:r>
            <a:rPr lang="ca-ES" sz="1800" kern="1200" noProof="1" smtClean="0">
              <a:latin typeface="Adobe Garamond Pro Bold" pitchFamily="18" charset="0"/>
            </a:rPr>
            <a:t>1 informe per trimestre.</a:t>
          </a:r>
          <a:endParaRPr lang="ca-ES" sz="1800" kern="1200" noProof="1">
            <a:latin typeface="Adobe Garamond Pro Bold" pitchFamily="18" charset="0"/>
          </a:endParaRPr>
        </a:p>
        <a:p>
          <a:pPr marL="171450" lvl="1" indent="-171450" algn="l" defTabSz="914400">
            <a:lnSpc>
              <a:spcPct val="90000"/>
            </a:lnSpc>
            <a:spcBef>
              <a:spcPct val="0"/>
            </a:spcBef>
            <a:spcAft>
              <a:spcPct val="15000"/>
            </a:spcAft>
            <a:buChar char="••"/>
          </a:pPr>
          <a:r>
            <a:rPr lang="ca-ES" sz="1800" kern="1200" noProof="1" smtClean="0">
              <a:latin typeface="Adobe Garamond Pro Bold" pitchFamily="18" charset="0"/>
            </a:rPr>
            <a:t>Resultats annotats a l’agenda.</a:t>
          </a:r>
          <a:endParaRPr lang="ca-ES" sz="1800" kern="1200" noProof="1">
            <a:latin typeface="Adobe Garamond Pro Bold" pitchFamily="18" charset="0"/>
          </a:endParaRPr>
        </a:p>
        <a:p>
          <a:pPr marL="171450" lvl="1" indent="-171450" algn="l" defTabSz="914400">
            <a:lnSpc>
              <a:spcPct val="90000"/>
            </a:lnSpc>
            <a:spcBef>
              <a:spcPct val="0"/>
            </a:spcBef>
            <a:spcAft>
              <a:spcPct val="15000"/>
            </a:spcAft>
            <a:buChar char="••"/>
          </a:pPr>
          <a:r>
            <a:rPr lang="ca-ES" sz="1800" kern="1200" noProof="1" smtClean="0">
              <a:latin typeface="Adobe Garamond Pro Bold" pitchFamily="18" charset="0"/>
            </a:rPr>
            <a:t>Recuperació de les matèries amb No-Assoliment.</a:t>
          </a:r>
          <a:endParaRPr lang="ca-ES" sz="1800" kern="1200" noProof="1">
            <a:latin typeface="Adobe Garamond Pro Bold" pitchFamily="18" charset="0"/>
          </a:endParaRPr>
        </a:p>
        <a:p>
          <a:pPr marL="171450" lvl="1" indent="-171450" algn="l" defTabSz="914400">
            <a:lnSpc>
              <a:spcPct val="90000"/>
            </a:lnSpc>
            <a:spcBef>
              <a:spcPct val="0"/>
            </a:spcBef>
            <a:spcAft>
              <a:spcPct val="15000"/>
            </a:spcAft>
            <a:buChar char="••"/>
          </a:pPr>
          <a:r>
            <a:rPr lang="ca-ES" sz="1800" kern="1200" noProof="1" smtClean="0">
              <a:latin typeface="Adobe Garamond Pro Bold" pitchFamily="18" charset="0"/>
            </a:rPr>
            <a:t> Actitud 10% de la nota.</a:t>
          </a:r>
          <a:endParaRPr lang="ca-ES" sz="1800" kern="1200" noProof="1">
            <a:latin typeface="Adobe Garamond Pro Bold" pitchFamily="18" charset="0"/>
          </a:endParaRPr>
        </a:p>
      </dsp:txBody>
      <dsp:txXfrm>
        <a:off x="4811359" y="780671"/>
        <a:ext cx="3009121" cy="1568211"/>
      </dsp:txXfrm>
    </dsp:sp>
    <dsp:sp modelId="{2B9101F4-B5D1-4AB7-BC83-753D06A88415}">
      <dsp:nvSpPr>
        <dsp:cNvPr id="0" name=""/>
        <dsp:cNvSpPr/>
      </dsp:nvSpPr>
      <dsp:spPr>
        <a:xfrm>
          <a:off x="1861714" y="1114082"/>
          <a:ext cx="2589458" cy="872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914400">
            <a:lnSpc>
              <a:spcPct val="90000"/>
            </a:lnSpc>
            <a:spcBef>
              <a:spcPct val="0"/>
            </a:spcBef>
            <a:spcAft>
              <a:spcPct val="35000"/>
            </a:spcAft>
            <a:buNone/>
          </a:pPr>
          <a:r>
            <a:rPr lang="es-ES" sz="2800" kern="1200" noProof="1" smtClean="0">
              <a:latin typeface="Adobe Garamond Pro Bold" pitchFamily="18" charset="0"/>
            </a:rPr>
            <a:t>Exàmens i recuperacions</a:t>
          </a:r>
          <a:endParaRPr lang="es-ES" sz="2800" kern="1200" noProof="1">
            <a:latin typeface="Adobe Garamond Pro Bold" pitchFamily="18" charset="0"/>
          </a:endParaRPr>
        </a:p>
      </dsp:txBody>
      <dsp:txXfrm>
        <a:off x="1861714" y="1114082"/>
        <a:ext cx="2589458" cy="872438"/>
      </dsp:txXfrm>
    </dsp:sp>
    <dsp:sp modelId="{12D2183B-C8C1-4ADD-8BFA-63A0024D79DB}">
      <dsp:nvSpPr>
        <dsp:cNvPr id="0" name=""/>
        <dsp:cNvSpPr/>
      </dsp:nvSpPr>
      <dsp:spPr>
        <a:xfrm>
          <a:off x="753817" y="1804910"/>
          <a:ext cx="3140822" cy="3141300"/>
        </a:xfrm>
        <a:prstGeom prst="leftCircularArrow">
          <a:avLst>
            <a:gd name="adj1" fmla="val 10980"/>
            <a:gd name="adj2" fmla="val 1142322"/>
            <a:gd name="adj3" fmla="val 6300000"/>
            <a:gd name="adj4" fmla="val 18900000"/>
            <a:gd name="adj5" fmla="val 125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7FC99C1-6CDC-4E5F-82DC-8138B26E8725}">
      <dsp:nvSpPr>
        <dsp:cNvPr id="0" name=""/>
        <dsp:cNvSpPr/>
      </dsp:nvSpPr>
      <dsp:spPr>
        <a:xfrm>
          <a:off x="3854924" y="2751737"/>
          <a:ext cx="2750135" cy="1256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914400">
            <a:lnSpc>
              <a:spcPct val="90000"/>
            </a:lnSpc>
            <a:spcBef>
              <a:spcPct val="0"/>
            </a:spcBef>
            <a:spcAft>
              <a:spcPct val="15000"/>
            </a:spcAft>
            <a:buChar char="••"/>
          </a:pPr>
          <a:r>
            <a:rPr lang="es-ES" sz="1800" kern="1200" noProof="1" smtClean="0">
              <a:latin typeface="Adobe Garamond Pro Bold" pitchFamily="18" charset="0"/>
            </a:rPr>
            <a:t>Retards i absències.</a:t>
          </a:r>
          <a:endParaRPr lang="es-ES" sz="1800" kern="1200" noProof="1">
            <a:latin typeface="Adobe Garamond Pro Bold" pitchFamily="18" charset="0"/>
          </a:endParaRPr>
        </a:p>
        <a:p>
          <a:pPr marL="171450" lvl="1" indent="-171450" algn="l" defTabSz="914400">
            <a:lnSpc>
              <a:spcPct val="90000"/>
            </a:lnSpc>
            <a:spcBef>
              <a:spcPct val="0"/>
            </a:spcBef>
            <a:spcAft>
              <a:spcPct val="15000"/>
            </a:spcAft>
            <a:buChar char="••"/>
          </a:pPr>
          <a:r>
            <a:rPr lang="es-ES" sz="1800" kern="1200" noProof="1" smtClean="0">
              <a:latin typeface="Adobe Garamond Pro Bold" pitchFamily="18" charset="0"/>
            </a:rPr>
            <a:t>Entrevistes.</a:t>
          </a:r>
          <a:endParaRPr lang="es-ES" sz="1800" kern="1200" noProof="1">
            <a:latin typeface="Adobe Garamond Pro Bold" pitchFamily="18" charset="0"/>
          </a:endParaRPr>
        </a:p>
      </dsp:txBody>
      <dsp:txXfrm>
        <a:off x="3854924" y="2751737"/>
        <a:ext cx="2750135" cy="1256781"/>
      </dsp:txXfrm>
    </dsp:sp>
    <dsp:sp modelId="{4E0AE086-AABF-4A0E-98D0-5626D79C154F}">
      <dsp:nvSpPr>
        <dsp:cNvPr id="0" name=""/>
        <dsp:cNvSpPr/>
      </dsp:nvSpPr>
      <dsp:spPr>
        <a:xfrm>
          <a:off x="1451581" y="2949455"/>
          <a:ext cx="1745294" cy="872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914400">
            <a:lnSpc>
              <a:spcPct val="90000"/>
            </a:lnSpc>
            <a:spcBef>
              <a:spcPct val="0"/>
            </a:spcBef>
            <a:spcAft>
              <a:spcPct val="35000"/>
            </a:spcAft>
            <a:buNone/>
          </a:pPr>
          <a:r>
            <a:rPr lang="es-ES" sz="2800" kern="1200" noProof="1" smtClean="0">
              <a:latin typeface="Adobe Garamond Pro Bold" pitchFamily="18" charset="0"/>
            </a:rPr>
            <a:t>Agenda</a:t>
          </a:r>
          <a:endParaRPr lang="es-ES" sz="2800" kern="1200" noProof="1">
            <a:latin typeface="Adobe Garamond Pro Bold" pitchFamily="18" charset="0"/>
          </a:endParaRPr>
        </a:p>
      </dsp:txBody>
      <dsp:txXfrm>
        <a:off x="1451581" y="2949455"/>
        <a:ext cx="1745294" cy="872438"/>
      </dsp:txXfrm>
    </dsp:sp>
    <dsp:sp modelId="{339FCDE6-ACB1-4FC6-B770-034DE4C59DA1}">
      <dsp:nvSpPr>
        <dsp:cNvPr id="0" name=""/>
        <dsp:cNvSpPr/>
      </dsp:nvSpPr>
      <dsp:spPr>
        <a:xfrm>
          <a:off x="1849714" y="3825809"/>
          <a:ext cx="2698453" cy="2699534"/>
        </a:xfrm>
        <a:prstGeom prst="blockArc">
          <a:avLst>
            <a:gd name="adj1" fmla="val 13500000"/>
            <a:gd name="adj2" fmla="val 10800000"/>
            <a:gd name="adj3" fmla="val 1274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708EA16-D5C5-4EE2-8A83-5B988D03B274}">
      <dsp:nvSpPr>
        <dsp:cNvPr id="0" name=""/>
        <dsp:cNvSpPr/>
      </dsp:nvSpPr>
      <dsp:spPr>
        <a:xfrm>
          <a:off x="4644308" y="4566435"/>
          <a:ext cx="2636463" cy="1256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171450" lvl="1" indent="-171450" algn="l" defTabSz="914400">
            <a:lnSpc>
              <a:spcPct val="90000"/>
            </a:lnSpc>
            <a:spcBef>
              <a:spcPct val="0"/>
            </a:spcBef>
            <a:spcAft>
              <a:spcPct val="15000"/>
            </a:spcAft>
            <a:buChar char="••"/>
          </a:pPr>
          <a:endParaRPr lang="es-ES" sz="1700" kern="1200" noProof="1">
            <a:latin typeface="Adobe Garamond Pro Bold" pitchFamily="18" charset="0"/>
          </a:endParaRPr>
        </a:p>
      </dsp:txBody>
      <dsp:txXfrm>
        <a:off x="4644308" y="4566435"/>
        <a:ext cx="2636463" cy="1256781"/>
      </dsp:txXfrm>
    </dsp:sp>
    <dsp:sp modelId="{6AED50E6-1C35-4B77-9E90-501897F8F6D8}">
      <dsp:nvSpPr>
        <dsp:cNvPr id="0" name=""/>
        <dsp:cNvSpPr/>
      </dsp:nvSpPr>
      <dsp:spPr>
        <a:xfrm>
          <a:off x="2324523" y="4767416"/>
          <a:ext cx="1745294" cy="872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914400">
            <a:lnSpc>
              <a:spcPct val="90000"/>
            </a:lnSpc>
            <a:spcBef>
              <a:spcPct val="0"/>
            </a:spcBef>
            <a:spcAft>
              <a:spcPct val="35000"/>
            </a:spcAft>
            <a:buNone/>
          </a:pPr>
          <a:r>
            <a:rPr lang="es-ES" sz="2800" kern="1200" noProof="1" smtClean="0">
              <a:latin typeface="Adobe Garamond Pro Bold" pitchFamily="18" charset="0"/>
            </a:rPr>
            <a:t>Puntualitat</a:t>
          </a:r>
          <a:endParaRPr lang="es-ES" sz="2800" kern="1200" noProof="1">
            <a:latin typeface="Adobe Garamond Pro Bold" pitchFamily="18" charset="0"/>
          </a:endParaRPr>
        </a:p>
      </dsp:txBody>
      <dsp:txXfrm>
        <a:off x="2324523" y="4767416"/>
        <a:ext cx="1745294" cy="8724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83C97-51F0-45C6-863A-E48679F22BC5}">
      <dsp:nvSpPr>
        <dsp:cNvPr id="0" name=""/>
        <dsp:cNvSpPr/>
      </dsp:nvSpPr>
      <dsp:spPr>
        <a:xfrm>
          <a:off x="1626170" y="0"/>
          <a:ext cx="3140822" cy="3141300"/>
        </a:xfrm>
        <a:prstGeom prst="circularArrow">
          <a:avLst>
            <a:gd name="adj1" fmla="val 10980"/>
            <a:gd name="adj2" fmla="val 1142322"/>
            <a:gd name="adj3" fmla="val 4500000"/>
            <a:gd name="adj4" fmla="val 10800000"/>
            <a:gd name="adj5" fmla="val 125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2171282-A646-4576-AB4C-5C8A06136ED3}">
      <dsp:nvSpPr>
        <dsp:cNvPr id="0" name=""/>
        <dsp:cNvSpPr/>
      </dsp:nvSpPr>
      <dsp:spPr>
        <a:xfrm>
          <a:off x="4811359" y="780671"/>
          <a:ext cx="3009121" cy="1568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just" defTabSz="914400">
            <a:lnSpc>
              <a:spcPct val="90000"/>
            </a:lnSpc>
            <a:spcBef>
              <a:spcPct val="0"/>
            </a:spcBef>
            <a:spcAft>
              <a:spcPct val="15000"/>
            </a:spcAft>
            <a:buChar char="••"/>
          </a:pPr>
          <a:r>
            <a:rPr lang="ca-ES" sz="1800" kern="1200" noProof="1" smtClean="0">
              <a:latin typeface="Adobe Garamond Pro Bold" pitchFamily="18" charset="0"/>
            </a:rPr>
            <a:t>Medicaments amb RECEPTA MÈDICA:</a:t>
          </a:r>
          <a:endParaRPr lang="ca-ES" sz="1800" kern="1200" noProof="1">
            <a:latin typeface="Adobe Garamond Pro Bold" pitchFamily="18" charset="0"/>
          </a:endParaRPr>
        </a:p>
        <a:p>
          <a:pPr marL="342900" lvl="2" indent="-171450" algn="just" defTabSz="914400">
            <a:lnSpc>
              <a:spcPct val="90000"/>
            </a:lnSpc>
            <a:spcBef>
              <a:spcPct val="0"/>
            </a:spcBef>
            <a:spcAft>
              <a:spcPct val="15000"/>
            </a:spcAft>
            <a:buChar char="••"/>
          </a:pPr>
          <a:r>
            <a:rPr lang="ca-ES" sz="1800" kern="1200" noProof="1" smtClean="0">
              <a:latin typeface="Adobe Garamond Pro Bold" pitchFamily="18" charset="0"/>
            </a:rPr>
            <a:t>Nom i curs</a:t>
          </a:r>
          <a:endParaRPr lang="ca-ES" sz="1800" kern="1200" noProof="1">
            <a:latin typeface="Adobe Garamond Pro Bold" pitchFamily="18" charset="0"/>
          </a:endParaRPr>
        </a:p>
        <a:p>
          <a:pPr marL="342900" lvl="2" indent="-171450" algn="just" defTabSz="914400">
            <a:lnSpc>
              <a:spcPct val="90000"/>
            </a:lnSpc>
            <a:spcBef>
              <a:spcPct val="0"/>
            </a:spcBef>
            <a:spcAft>
              <a:spcPct val="15000"/>
            </a:spcAft>
            <a:buChar char="••"/>
          </a:pPr>
          <a:r>
            <a:rPr lang="ca-ES" sz="1800" kern="1200" noProof="1" smtClean="0">
              <a:latin typeface="Adobe Garamond Pro Bold" pitchFamily="18" charset="0"/>
            </a:rPr>
            <a:t>Hora i dosi</a:t>
          </a:r>
          <a:endParaRPr lang="ca-ES" sz="1800" kern="1200" noProof="1">
            <a:latin typeface="Adobe Garamond Pro Bold" pitchFamily="18" charset="0"/>
          </a:endParaRPr>
        </a:p>
        <a:p>
          <a:pPr marL="171450" lvl="1" indent="-171450" algn="just" defTabSz="914400">
            <a:lnSpc>
              <a:spcPct val="90000"/>
            </a:lnSpc>
            <a:spcBef>
              <a:spcPct val="0"/>
            </a:spcBef>
            <a:spcAft>
              <a:spcPct val="15000"/>
            </a:spcAft>
            <a:buChar char="••"/>
          </a:pPr>
          <a:r>
            <a:rPr lang="ca-ES" sz="1800" kern="1200" noProof="1" smtClean="0">
              <a:latin typeface="Adobe Garamond Pro Bold" pitchFamily="18" charset="0"/>
            </a:rPr>
            <a:t>Al·lèrgies</a:t>
          </a:r>
          <a:endParaRPr lang="ca-ES" sz="1800" kern="1200" noProof="1">
            <a:latin typeface="Adobe Garamond Pro Bold" pitchFamily="18" charset="0"/>
          </a:endParaRPr>
        </a:p>
        <a:p>
          <a:pPr marL="171450" lvl="1" indent="-171450" algn="just" defTabSz="914400">
            <a:lnSpc>
              <a:spcPct val="90000"/>
            </a:lnSpc>
            <a:spcBef>
              <a:spcPct val="0"/>
            </a:spcBef>
            <a:spcAft>
              <a:spcPct val="15000"/>
            </a:spcAft>
            <a:buChar char="••"/>
          </a:pPr>
          <a:r>
            <a:rPr lang="ca-ES" sz="1800" kern="1200" noProof="1" smtClean="0">
              <a:latin typeface="Adobe Garamond Pro Bold" pitchFamily="18" charset="0"/>
            </a:rPr>
            <a:t>Vacunes a 6è</a:t>
          </a:r>
          <a:endParaRPr lang="ca-ES" sz="1800" kern="1200" noProof="1">
            <a:latin typeface="Adobe Garamond Pro Bold" pitchFamily="18" charset="0"/>
          </a:endParaRPr>
        </a:p>
      </dsp:txBody>
      <dsp:txXfrm>
        <a:off x="4811359" y="780671"/>
        <a:ext cx="3009121" cy="1568211"/>
      </dsp:txXfrm>
    </dsp:sp>
    <dsp:sp modelId="{2B9101F4-B5D1-4AB7-BC83-753D06A88415}">
      <dsp:nvSpPr>
        <dsp:cNvPr id="0" name=""/>
        <dsp:cNvSpPr/>
      </dsp:nvSpPr>
      <dsp:spPr>
        <a:xfrm>
          <a:off x="1861714" y="1114082"/>
          <a:ext cx="2589458" cy="872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914400">
            <a:lnSpc>
              <a:spcPct val="90000"/>
            </a:lnSpc>
            <a:spcBef>
              <a:spcPct val="0"/>
            </a:spcBef>
            <a:spcAft>
              <a:spcPct val="35000"/>
            </a:spcAft>
            <a:buNone/>
          </a:pPr>
          <a:r>
            <a:rPr lang="es-ES" sz="2800" kern="1200" noProof="1" smtClean="0">
              <a:latin typeface="Adobe Garamond Pro Bold" pitchFamily="18" charset="0"/>
            </a:rPr>
            <a:t>Servei mèdic</a:t>
          </a:r>
          <a:endParaRPr lang="es-ES" sz="2800" kern="1200" noProof="1">
            <a:latin typeface="Adobe Garamond Pro Bold" pitchFamily="18" charset="0"/>
          </a:endParaRPr>
        </a:p>
      </dsp:txBody>
      <dsp:txXfrm>
        <a:off x="1861714" y="1114082"/>
        <a:ext cx="2589458" cy="872438"/>
      </dsp:txXfrm>
    </dsp:sp>
    <dsp:sp modelId="{12D2183B-C8C1-4ADD-8BFA-63A0024D79DB}">
      <dsp:nvSpPr>
        <dsp:cNvPr id="0" name=""/>
        <dsp:cNvSpPr/>
      </dsp:nvSpPr>
      <dsp:spPr>
        <a:xfrm>
          <a:off x="753817" y="1804910"/>
          <a:ext cx="3140822" cy="3141300"/>
        </a:xfrm>
        <a:prstGeom prst="leftCircularArrow">
          <a:avLst>
            <a:gd name="adj1" fmla="val 10980"/>
            <a:gd name="adj2" fmla="val 1142322"/>
            <a:gd name="adj3" fmla="val 6300000"/>
            <a:gd name="adj4" fmla="val 18900000"/>
            <a:gd name="adj5" fmla="val 1250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7FC99C1-6CDC-4E5F-82DC-8138B26E8725}">
      <dsp:nvSpPr>
        <dsp:cNvPr id="0" name=""/>
        <dsp:cNvSpPr/>
      </dsp:nvSpPr>
      <dsp:spPr>
        <a:xfrm>
          <a:off x="3854924" y="2751737"/>
          <a:ext cx="2750135" cy="1256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914400">
            <a:lnSpc>
              <a:spcPct val="90000"/>
            </a:lnSpc>
            <a:spcBef>
              <a:spcPct val="0"/>
            </a:spcBef>
            <a:spcAft>
              <a:spcPct val="15000"/>
            </a:spcAft>
            <a:buChar char="••"/>
          </a:pPr>
          <a:r>
            <a:rPr lang="es-ES" sz="1800" kern="1200" noProof="1" smtClean="0">
              <a:latin typeface="Adobe Garamond Pro Bold" pitchFamily="18" charset="0"/>
            </a:rPr>
            <a:t>Petit detall.</a:t>
          </a:r>
          <a:endParaRPr lang="es-ES" sz="1800" kern="1200" noProof="1">
            <a:latin typeface="Adobe Garamond Pro Bold" pitchFamily="18" charset="0"/>
          </a:endParaRPr>
        </a:p>
        <a:p>
          <a:pPr marL="171450" lvl="1" indent="-171450" algn="l" defTabSz="914400">
            <a:lnSpc>
              <a:spcPct val="90000"/>
            </a:lnSpc>
            <a:spcBef>
              <a:spcPct val="0"/>
            </a:spcBef>
            <a:spcAft>
              <a:spcPct val="15000"/>
            </a:spcAft>
            <a:buChar char="••"/>
          </a:pPr>
          <a:r>
            <a:rPr lang="es-ES" sz="1800" kern="1200" noProof="1" smtClean="0">
              <a:latin typeface="Adobe Garamond Pro Bold" pitchFamily="18" charset="0"/>
            </a:rPr>
            <a:t>No aliments.</a:t>
          </a:r>
          <a:endParaRPr lang="es-ES" sz="1800" kern="1200" noProof="1">
            <a:latin typeface="Adobe Garamond Pro Bold" pitchFamily="18" charset="0"/>
          </a:endParaRPr>
        </a:p>
      </dsp:txBody>
      <dsp:txXfrm>
        <a:off x="3854924" y="2751737"/>
        <a:ext cx="2750135" cy="1256781"/>
      </dsp:txXfrm>
    </dsp:sp>
    <dsp:sp modelId="{4E0AE086-AABF-4A0E-98D0-5626D79C154F}">
      <dsp:nvSpPr>
        <dsp:cNvPr id="0" name=""/>
        <dsp:cNvSpPr/>
      </dsp:nvSpPr>
      <dsp:spPr>
        <a:xfrm>
          <a:off x="1451581" y="2949455"/>
          <a:ext cx="1745294" cy="872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914400">
            <a:lnSpc>
              <a:spcPct val="90000"/>
            </a:lnSpc>
            <a:spcBef>
              <a:spcPct val="0"/>
            </a:spcBef>
            <a:spcAft>
              <a:spcPct val="35000"/>
            </a:spcAft>
            <a:buNone/>
          </a:pPr>
          <a:r>
            <a:rPr lang="es-ES" sz="2700" kern="1200" noProof="1" smtClean="0">
              <a:latin typeface="Adobe Garamond Pro Bold" pitchFamily="18" charset="0"/>
            </a:rPr>
            <a:t>Aniversaris</a:t>
          </a:r>
          <a:endParaRPr lang="es-ES" sz="2700" kern="1200" noProof="1">
            <a:latin typeface="Adobe Garamond Pro Bold" pitchFamily="18" charset="0"/>
          </a:endParaRPr>
        </a:p>
      </dsp:txBody>
      <dsp:txXfrm>
        <a:off x="1451581" y="2949455"/>
        <a:ext cx="1745294" cy="872438"/>
      </dsp:txXfrm>
    </dsp:sp>
    <dsp:sp modelId="{339FCDE6-ACB1-4FC6-B770-034DE4C59DA1}">
      <dsp:nvSpPr>
        <dsp:cNvPr id="0" name=""/>
        <dsp:cNvSpPr/>
      </dsp:nvSpPr>
      <dsp:spPr>
        <a:xfrm>
          <a:off x="1849714" y="3825809"/>
          <a:ext cx="2698453" cy="2699534"/>
        </a:xfrm>
        <a:prstGeom prst="blockArc">
          <a:avLst>
            <a:gd name="adj1" fmla="val 13500000"/>
            <a:gd name="adj2" fmla="val 10800000"/>
            <a:gd name="adj3" fmla="val 1274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708EA16-D5C5-4EE2-8A83-5B988D03B274}">
      <dsp:nvSpPr>
        <dsp:cNvPr id="0" name=""/>
        <dsp:cNvSpPr/>
      </dsp:nvSpPr>
      <dsp:spPr>
        <a:xfrm>
          <a:off x="4644308" y="4566435"/>
          <a:ext cx="2636463" cy="1256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171450" lvl="1" indent="-171450" algn="l" defTabSz="914400">
            <a:lnSpc>
              <a:spcPct val="90000"/>
            </a:lnSpc>
            <a:spcBef>
              <a:spcPct val="0"/>
            </a:spcBef>
            <a:spcAft>
              <a:spcPct val="15000"/>
            </a:spcAft>
            <a:buChar char="••"/>
          </a:pPr>
          <a:endParaRPr lang="es-ES" sz="1700" kern="1200" noProof="1">
            <a:latin typeface="Adobe Garamond Pro Bold" pitchFamily="18" charset="0"/>
          </a:endParaRPr>
        </a:p>
      </dsp:txBody>
      <dsp:txXfrm>
        <a:off x="4644308" y="4566435"/>
        <a:ext cx="2636463" cy="1256781"/>
      </dsp:txXfrm>
    </dsp:sp>
    <dsp:sp modelId="{6AED50E6-1C35-4B77-9E90-501897F8F6D8}">
      <dsp:nvSpPr>
        <dsp:cNvPr id="0" name=""/>
        <dsp:cNvSpPr/>
      </dsp:nvSpPr>
      <dsp:spPr>
        <a:xfrm>
          <a:off x="2324523" y="4767416"/>
          <a:ext cx="1745294" cy="872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914400">
            <a:lnSpc>
              <a:spcPct val="90000"/>
            </a:lnSpc>
            <a:spcBef>
              <a:spcPct val="0"/>
            </a:spcBef>
            <a:spcAft>
              <a:spcPct val="35000"/>
            </a:spcAft>
            <a:buNone/>
          </a:pPr>
          <a:r>
            <a:rPr lang="es-ES" sz="2700" kern="1200" noProof="1" smtClean="0">
              <a:latin typeface="Adobe Garamond Pro Bold" pitchFamily="18" charset="0"/>
            </a:rPr>
            <a:t>Material</a:t>
          </a:r>
          <a:endParaRPr lang="es-ES" sz="2700" kern="1200" noProof="1">
            <a:latin typeface="Adobe Garamond Pro Bold" pitchFamily="18" charset="0"/>
          </a:endParaRPr>
        </a:p>
      </dsp:txBody>
      <dsp:txXfrm>
        <a:off x="2324523" y="4767416"/>
        <a:ext cx="1745294" cy="87243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0463E3E-711E-4F58-8AE0-DC61FACDBF99}" type="datetime1">
              <a:rPr lang="es-ES" smtClean="0"/>
              <a:pPr rtl="0"/>
              <a:t>10/09/2018</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0AD62A-9EE1-43E3-A7E5-D268F71DF3EB}" type="slidenum">
              <a:rPr lang="es-ES" smtClean="0"/>
              <a:pPr rtl="0"/>
              <a:t>‹Nº›</a:t>
            </a:fld>
            <a:endParaRPr lang="es-ES" dirty="0"/>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DEB00-82B1-401B-8941-0136CEB769BF}" type="datetime1">
              <a:rPr lang="es-ES" smtClean="0"/>
              <a:pPr/>
              <a:t>10/09/2018</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smtClean="0"/>
              <a:t>Editar el estilo de texto del patrón</a:t>
            </a:r>
          </a:p>
          <a:p>
            <a:pPr lvl="1" rtl="0"/>
            <a:r>
              <a:rPr lang="es-ES" noProof="0" dirty="0" smtClean="0"/>
              <a:t>Segundo nivel</a:t>
            </a:r>
          </a:p>
          <a:p>
            <a:pPr lvl="2" rtl="0"/>
            <a:r>
              <a:rPr lang="es-ES" noProof="0" dirty="0" smtClean="0"/>
              <a:t>Tercer nivel</a:t>
            </a:r>
          </a:p>
          <a:p>
            <a:pPr lvl="3" rtl="0"/>
            <a:r>
              <a:rPr lang="es-ES" noProof="0" dirty="0" smtClean="0"/>
              <a:t>Cuarto nivel</a:t>
            </a:r>
          </a:p>
          <a:p>
            <a:pPr lvl="4" rtl="0"/>
            <a:r>
              <a:rPr lang="es-ES" noProof="0" dirty="0" smtClean="0"/>
              <a:t>Quinto nivel</a:t>
            </a:r>
            <a:endParaRPr lang="es-ES" noProof="0" dirty="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534C2EF-8A97-4DAF-B099-E567883644D6}" type="slidenum">
              <a:rPr lang="es-ES" noProof="0" smtClean="0"/>
              <a:pPr rtl="0"/>
              <a:t>‹Nº›</a:t>
            </a:fld>
            <a:endParaRPr lang="es-ES" noProof="0" dirty="0"/>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smtClean="0"/>
              <a:pPr rtl="0"/>
              <a:t>1</a:t>
            </a:fld>
            <a:endParaRPr lang="es-ES" dirty="0"/>
          </a:p>
        </p:txBody>
      </p:sp>
    </p:spTree>
    <p:extLst>
      <p:ext uri="{BB962C8B-B14F-4D97-AF65-F5344CB8AC3E}">
        <p14:creationId xmlns:p14="http://schemas.microsoft.com/office/powerpoint/2010/main" val="2422952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18</a:t>
            </a:fld>
            <a:endParaRPr lang="es-ES" noProof="0" dirty="0"/>
          </a:p>
        </p:txBody>
      </p:sp>
    </p:spTree>
    <p:extLst>
      <p:ext uri="{BB962C8B-B14F-4D97-AF65-F5344CB8AC3E}">
        <p14:creationId xmlns:p14="http://schemas.microsoft.com/office/powerpoint/2010/main" val="213998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fld id="{5534C2EF-8A97-4DAF-B099-E567883644D6}" type="slidenum">
              <a:rPr lang="es-ES" smtClean="0">
                <a:solidFill>
                  <a:srgbClr val="404040"/>
                </a:solidFill>
              </a:rPr>
              <a:pPr/>
              <a:t>19</a:t>
            </a:fld>
            <a:endParaRPr lang="es-ES" dirty="0">
              <a:solidFill>
                <a:srgbClr val="404040"/>
              </a:solidFill>
            </a:endParaRPr>
          </a:p>
        </p:txBody>
      </p:sp>
    </p:spTree>
    <p:extLst>
      <p:ext uri="{BB962C8B-B14F-4D97-AF65-F5344CB8AC3E}">
        <p14:creationId xmlns:p14="http://schemas.microsoft.com/office/powerpoint/2010/main" val="434726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20</a:t>
            </a:fld>
            <a:endParaRPr lang="es-ES" noProof="0" dirty="0"/>
          </a:p>
        </p:txBody>
      </p:sp>
    </p:spTree>
    <p:extLst>
      <p:ext uri="{BB962C8B-B14F-4D97-AF65-F5344CB8AC3E}">
        <p14:creationId xmlns:p14="http://schemas.microsoft.com/office/powerpoint/2010/main" val="213998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21</a:t>
            </a:fld>
            <a:endParaRPr lang="es-ES" noProof="0" dirty="0"/>
          </a:p>
        </p:txBody>
      </p:sp>
    </p:spTree>
    <p:extLst>
      <p:ext uri="{BB962C8B-B14F-4D97-AF65-F5344CB8AC3E}">
        <p14:creationId xmlns:p14="http://schemas.microsoft.com/office/powerpoint/2010/main" val="213998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22</a:t>
            </a:fld>
            <a:endParaRPr lang="es-ES" noProof="0" dirty="0"/>
          </a:p>
        </p:txBody>
      </p:sp>
    </p:spTree>
    <p:extLst>
      <p:ext uri="{BB962C8B-B14F-4D97-AF65-F5344CB8AC3E}">
        <p14:creationId xmlns:p14="http://schemas.microsoft.com/office/powerpoint/2010/main" val="21399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2</a:t>
            </a:fld>
            <a:endParaRPr lang="es-ES" noProof="0" dirty="0"/>
          </a:p>
        </p:txBody>
      </p:sp>
    </p:spTree>
    <p:extLst>
      <p:ext uri="{BB962C8B-B14F-4D97-AF65-F5344CB8AC3E}">
        <p14:creationId xmlns:p14="http://schemas.microsoft.com/office/powerpoint/2010/main" val="763662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3</a:t>
            </a:fld>
            <a:endParaRPr lang="es-ES" noProof="0" dirty="0"/>
          </a:p>
        </p:txBody>
      </p:sp>
    </p:spTree>
    <p:extLst>
      <p:ext uri="{BB962C8B-B14F-4D97-AF65-F5344CB8AC3E}">
        <p14:creationId xmlns:p14="http://schemas.microsoft.com/office/powerpoint/2010/main" val="213998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noProof="0" dirty="0" smtClean="0"/>
              <a:t>NOTA: Para cambiar imágenes de esta diapositiva, seleccione una imagen y elimínela. Después, haga clic en el icono Insertar imagen en el marcador de posición para insertar su propia imagen.</a:t>
            </a:r>
            <a:endParaRPr lang="es-ES" noProof="0" dirty="0"/>
          </a:p>
        </p:txBody>
      </p:sp>
      <p:sp>
        <p:nvSpPr>
          <p:cNvPr id="4" name="Marcador de número de diapositiva 3"/>
          <p:cNvSpPr>
            <a:spLocks noGrp="1"/>
          </p:cNvSpPr>
          <p:nvPr>
            <p:ph type="sldNum" sz="quarter" idx="10"/>
          </p:nvPr>
        </p:nvSpPr>
        <p:spPr/>
        <p:txBody>
          <a:bodyPr rtlCol="0"/>
          <a:lstStyle/>
          <a:p>
            <a:pPr rtl="0"/>
            <a:fld id="{5534C2EF-8A97-4DAF-B099-E567883644D6}" type="slidenum">
              <a:rPr lang="en-US" smtClean="0"/>
              <a:pPr rtl="0"/>
              <a:t>4</a:t>
            </a:fld>
            <a:endParaRPr lang="en-US"/>
          </a:p>
        </p:txBody>
      </p:sp>
    </p:spTree>
    <p:extLst>
      <p:ext uri="{BB962C8B-B14F-4D97-AF65-F5344CB8AC3E}">
        <p14:creationId xmlns:p14="http://schemas.microsoft.com/office/powerpoint/2010/main" val="553265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534C2EF-8A97-4DAF-B099-E567883644D6}" type="slidenum">
              <a:rPr lang="es-ES" smtClean="0">
                <a:solidFill>
                  <a:srgbClr val="404040"/>
                </a:solidFill>
              </a:rPr>
              <a:pPr/>
              <a:t>5</a:t>
            </a:fld>
            <a:endParaRPr lang="es-ES" dirty="0">
              <a:solidFill>
                <a:srgbClr val="404040"/>
              </a:solidFill>
            </a:endParaRPr>
          </a:p>
        </p:txBody>
      </p:sp>
    </p:spTree>
    <p:extLst>
      <p:ext uri="{BB962C8B-B14F-4D97-AF65-F5344CB8AC3E}">
        <p14:creationId xmlns:p14="http://schemas.microsoft.com/office/powerpoint/2010/main" val="360224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noProof="0" dirty="0" smtClean="0"/>
              <a:t>NOTA: Para cambiar imágenes de esta diapositiva, seleccione una imagen y elimínela. Después, haga clic en el icono Insertar imagen en el marcador de posición para insertar su propia imagen.</a:t>
            </a:r>
            <a:endParaRPr lang="es-ES" noProof="0" dirty="0"/>
          </a:p>
        </p:txBody>
      </p:sp>
      <p:sp>
        <p:nvSpPr>
          <p:cNvPr id="4" name="Marcador de número de diapositiva 3"/>
          <p:cNvSpPr>
            <a:spLocks noGrp="1"/>
          </p:cNvSpPr>
          <p:nvPr>
            <p:ph type="sldNum" sz="quarter" idx="10"/>
          </p:nvPr>
        </p:nvSpPr>
        <p:spPr/>
        <p:txBody>
          <a:bodyPr rtlCol="0"/>
          <a:lstStyle/>
          <a:p>
            <a:pPr rtl="0"/>
            <a:fld id="{5534C2EF-8A97-4DAF-B099-E567883644D6}" type="slidenum">
              <a:rPr lang="en-US" smtClean="0"/>
              <a:pPr rtl="0"/>
              <a:t>12</a:t>
            </a:fld>
            <a:endParaRPr lang="en-US"/>
          </a:p>
        </p:txBody>
      </p:sp>
    </p:spTree>
    <p:extLst>
      <p:ext uri="{BB962C8B-B14F-4D97-AF65-F5344CB8AC3E}">
        <p14:creationId xmlns:p14="http://schemas.microsoft.com/office/powerpoint/2010/main" val="3727004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noProof="0" dirty="0" smtClean="0"/>
              <a:t>NOTA: Para cambiar imágenes de esta diapositiva, seleccione una imagen y elimínela. Después, haga clic en el icono Insertar imagen en el marcador de posición para insertar su propia imagen.</a:t>
            </a:r>
            <a:endParaRPr lang="es-ES" noProof="0" dirty="0"/>
          </a:p>
        </p:txBody>
      </p:sp>
      <p:sp>
        <p:nvSpPr>
          <p:cNvPr id="4" name="Marcador de número de diapositiva 3"/>
          <p:cNvSpPr>
            <a:spLocks noGrp="1"/>
          </p:cNvSpPr>
          <p:nvPr>
            <p:ph type="sldNum" sz="quarter" idx="10"/>
          </p:nvPr>
        </p:nvSpPr>
        <p:spPr/>
        <p:txBody>
          <a:bodyPr rtlCol="0"/>
          <a:lstStyle/>
          <a:p>
            <a:pPr rtl="0"/>
            <a:fld id="{5534C2EF-8A97-4DAF-B099-E567883644D6}" type="slidenum">
              <a:rPr lang="en-US" smtClean="0"/>
              <a:pPr rtl="0"/>
              <a:t>13</a:t>
            </a:fld>
            <a:endParaRPr lang="en-US"/>
          </a:p>
        </p:txBody>
      </p:sp>
    </p:spTree>
    <p:extLst>
      <p:ext uri="{BB962C8B-B14F-4D97-AF65-F5344CB8AC3E}">
        <p14:creationId xmlns:p14="http://schemas.microsoft.com/office/powerpoint/2010/main" val="113409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r>
              <a:rPr lang="es-ES" noProof="0" dirty="0" smtClean="0"/>
              <a:t>NOTA: Para cambiar imágenes de esta diapositiva, seleccione una imagen y elimínela. Después, haga clic en el icono Insertar imagen en el marcador de posición para insertar su propia imagen.</a:t>
            </a:r>
            <a:endParaRPr lang="es-ES" noProof="0" dirty="0"/>
          </a:p>
        </p:txBody>
      </p:sp>
      <p:sp>
        <p:nvSpPr>
          <p:cNvPr id="4" name="Marcador de número de diapositiva 3"/>
          <p:cNvSpPr>
            <a:spLocks noGrp="1"/>
          </p:cNvSpPr>
          <p:nvPr>
            <p:ph type="sldNum" sz="quarter" idx="10"/>
          </p:nvPr>
        </p:nvSpPr>
        <p:spPr/>
        <p:txBody>
          <a:bodyPr rtlCol="0"/>
          <a:lstStyle/>
          <a:p>
            <a:pPr rtl="0"/>
            <a:fld id="{5534C2EF-8A97-4DAF-B099-E567883644D6}" type="slidenum">
              <a:rPr lang="en-US" smtClean="0"/>
              <a:pPr rtl="0"/>
              <a:t>14</a:t>
            </a:fld>
            <a:endParaRPr lang="en-US"/>
          </a:p>
        </p:txBody>
      </p:sp>
    </p:spTree>
    <p:extLst>
      <p:ext uri="{BB962C8B-B14F-4D97-AF65-F5344CB8AC3E}">
        <p14:creationId xmlns:p14="http://schemas.microsoft.com/office/powerpoint/2010/main" val="326337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5534C2EF-8A97-4DAF-B099-E567883644D6}" type="slidenum">
              <a:rPr lang="es-ES" noProof="0" smtClean="0"/>
              <a:pPr rtl="0"/>
              <a:t>17</a:t>
            </a:fld>
            <a:endParaRPr lang="es-ES" noProof="0" dirty="0"/>
          </a:p>
        </p:txBody>
      </p:sp>
    </p:spTree>
    <p:extLst>
      <p:ext uri="{BB962C8B-B14F-4D97-AF65-F5344CB8AC3E}">
        <p14:creationId xmlns:p14="http://schemas.microsoft.com/office/powerpoint/2010/main" val="2073556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0" y="0"/>
            <a:ext cx="12188952" cy="6858000"/>
          </a:xfrm>
          <a:prstGeom prst="rect">
            <a:avLst/>
          </a:prstGeom>
        </p:spPr>
      </p:pic>
      <p:sp>
        <p:nvSpPr>
          <p:cNvPr id="2" name="Título 1"/>
          <p:cNvSpPr>
            <a:spLocks noGrp="1"/>
          </p:cNvSpPr>
          <p:nvPr>
            <p:ph type="ctrTitle"/>
          </p:nvPr>
        </p:nvSpPr>
        <p:spPr>
          <a:xfrm>
            <a:off x="838200" y="533400"/>
            <a:ext cx="8458200" cy="1828800"/>
          </a:xfrm>
        </p:spPr>
        <p:txBody>
          <a:bodyPr rtlCol="0" anchor="b">
            <a:normAutofit/>
          </a:bodyPr>
          <a:lstStyle>
            <a:lvl1pPr algn="l" rtl="0">
              <a:defRPr sz="4400"/>
            </a:lvl1pPr>
          </a:lstStyle>
          <a:p>
            <a:pPr rtl="0"/>
            <a:r>
              <a:rPr lang="es-ES" noProof="0" smtClean="0"/>
              <a:t>Haga clic para modificar el estilo de título del patrón</a:t>
            </a:r>
            <a:endParaRPr lang="es-ES" noProof="0" dirty="0"/>
          </a:p>
        </p:txBody>
      </p:sp>
      <p:sp>
        <p:nvSpPr>
          <p:cNvPr id="3" name="Subtítulo 2"/>
          <p:cNvSpPr>
            <a:spLocks noGrp="1"/>
          </p:cNvSpPr>
          <p:nvPr>
            <p:ph type="subTitle" idx="1"/>
          </p:nvPr>
        </p:nvSpPr>
        <p:spPr>
          <a:xfrm>
            <a:off x="838200" y="2438400"/>
            <a:ext cx="7086600" cy="914400"/>
          </a:xfrm>
        </p:spPr>
        <p:txBody>
          <a:bodyPr rtlCol="0">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modificar el estilo de subtítulo del patrón</a:t>
            </a:r>
            <a:endParaRPr lang="es-ES" noProof="0"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os imágenes con leyendas">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ítulo 1"/>
          <p:cNvSpPr>
            <a:spLocks noGrp="1"/>
          </p:cNvSpPr>
          <p:nvPr>
            <p:ph type="title"/>
          </p:nvPr>
        </p:nvSpPr>
        <p:spPr>
          <a:xfrm>
            <a:off x="1028580" y="5791200"/>
            <a:ext cx="8115419" cy="701674"/>
          </a:xfrm>
        </p:spPr>
        <p:txBody>
          <a:bodyPr vert="horz" lIns="91440" tIns="45720" rIns="91440" bIns="45720" rtlCol="0" anchor="b">
            <a:normAutofit/>
          </a:bodyPr>
          <a:lstStyle>
            <a:lvl1pPr rtl="0">
              <a:defRPr lang="en-US" sz="2400">
                <a:solidFill>
                  <a:schemeClr val="accent1"/>
                </a:solidFill>
              </a:defRPr>
            </a:lvl1pPr>
          </a:lstStyle>
          <a:p>
            <a:pPr lvl="0" rtl="0"/>
            <a:r>
              <a:rPr lang="es-ES" noProof="0" smtClean="0"/>
              <a:t>Haga clic para modificar el estilo de título del patrón</a:t>
            </a:r>
            <a:endParaRPr lang="es-ES" noProof="0" dirty="0"/>
          </a:p>
        </p:txBody>
      </p:sp>
      <p:sp>
        <p:nvSpPr>
          <p:cNvPr id="7" name="Forma libre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5" name="Marcador de posición de imagen 14" descr="Marcador de posición vacío para agregar una imagen. Haga clic en el marcador de posición y seleccione la imagen que desee agregar"/>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7" name="Marcador de posición de texto 16"/>
          <p:cNvSpPr>
            <a:spLocks noGrp="1"/>
          </p:cNvSpPr>
          <p:nvPr>
            <p:ph type="body" sz="quarter" idx="14"/>
          </p:nvPr>
        </p:nvSpPr>
        <p:spPr>
          <a:xfrm>
            <a:off x="1028581" y="5181600"/>
            <a:ext cx="3566160" cy="540000"/>
          </a:xfrm>
        </p:spPr>
        <p:txBody>
          <a:bodyPr rtlCol="0">
            <a:normAutofit/>
          </a:bodyPr>
          <a:lstStyle>
            <a:lvl1pPr marL="0" indent="0" rtl="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s-ES" noProof="0" smtClean="0"/>
              <a:t>Haga clic para modificar el estilo de texto del patrón</a:t>
            </a:r>
          </a:p>
        </p:txBody>
      </p:sp>
      <p:sp>
        <p:nvSpPr>
          <p:cNvPr id="18" name="Forma libre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 name="Marcador de posición de imagen 18" descr="Marcador de posición vacío para agregar una imagen. Haga clic en el marcador de posición y seleccione la imagen que desee agregar"/>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20" name="Marcador de posición de texto 16"/>
          <p:cNvSpPr>
            <a:spLocks noGrp="1"/>
          </p:cNvSpPr>
          <p:nvPr>
            <p:ph type="body" sz="quarter" idx="16"/>
          </p:nvPr>
        </p:nvSpPr>
        <p:spPr>
          <a:xfrm>
            <a:off x="5566714" y="5181600"/>
            <a:ext cx="3566160" cy="540000"/>
          </a:xfrm>
        </p:spPr>
        <p:txBody>
          <a:bodyPr rtlCol="0">
            <a:normAutofit/>
          </a:bodyPr>
          <a:lstStyle>
            <a:lvl1pPr marL="0" indent="0" rtl="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s-ES" noProof="0" smtClean="0"/>
              <a:t>Haga clic para modificar el estilo de texto del patrón</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res imágenes con leyenda">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ítulo 1"/>
          <p:cNvSpPr>
            <a:spLocks noGrp="1"/>
          </p:cNvSpPr>
          <p:nvPr>
            <p:ph type="title"/>
          </p:nvPr>
        </p:nvSpPr>
        <p:spPr>
          <a:xfrm>
            <a:off x="1028580" y="5305424"/>
            <a:ext cx="8104083" cy="579921"/>
          </a:xfrm>
        </p:spPr>
        <p:txBody>
          <a:bodyPr rtlCol="0">
            <a:normAutofit/>
          </a:bodyPr>
          <a:lstStyle>
            <a:lvl1pPr rtl="0">
              <a:defRPr sz="2400">
                <a:solidFill>
                  <a:schemeClr val="accent1"/>
                </a:solidFill>
              </a:defRPr>
            </a:lvl1pPr>
          </a:lstStyle>
          <a:p>
            <a:pPr rtl="0"/>
            <a:r>
              <a:rPr lang="es-ES" noProof="0" smtClean="0"/>
              <a:t>Haga clic para modificar el estilo de título del patrón</a:t>
            </a:r>
            <a:endParaRPr lang="es-ES" noProof="0" dirty="0"/>
          </a:p>
        </p:txBody>
      </p:sp>
      <p:sp>
        <p:nvSpPr>
          <p:cNvPr id="7" name="Forma libre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5" name="Marcador de posición de imagen 14" descr="Marcador de posición vacío para agregar una imagen. Haga clic en el marcador de posición y seleccione la imagen que desee agregar"/>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8" name="Forma libre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9" name="Marcador de posición de imagen 18" descr="Marcador de posición vacío para agregar una imagen. Haga clic en el marcador de posición y seleccione la imagen que desee agregar"/>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2" name="Forma libre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3" name="Marcador de posición de imagen 12" descr="Marcador de posición vacío para agregar una imagen. Haga clic en el marcador de posición y seleccione la imagen que desee agregar"/>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7" name="Marcador de posición de texto 16"/>
          <p:cNvSpPr>
            <a:spLocks noGrp="1"/>
          </p:cNvSpPr>
          <p:nvPr>
            <p:ph type="body" sz="quarter" idx="14"/>
          </p:nvPr>
        </p:nvSpPr>
        <p:spPr>
          <a:xfrm>
            <a:off x="1028581" y="5919255"/>
            <a:ext cx="8104082" cy="497420"/>
          </a:xfrm>
        </p:spPr>
        <p:txBody>
          <a:bodyPr rtlCol="0">
            <a:normAutofit/>
          </a:bodyPr>
          <a:lstStyle>
            <a:lvl1pPr marL="0" indent="0" rtl="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s-ES" noProof="0" smtClean="0"/>
              <a:t>Haga clic para modificar el estilo de texto del patrón</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inco imágenes">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ítulo 1"/>
          <p:cNvSpPr>
            <a:spLocks noGrp="1"/>
          </p:cNvSpPr>
          <p:nvPr>
            <p:ph type="title"/>
          </p:nvPr>
        </p:nvSpPr>
        <p:spPr>
          <a:xfrm>
            <a:off x="9677400" y="365126"/>
            <a:ext cx="2133600" cy="1539874"/>
          </a:xfrm>
        </p:spPr>
        <p:txBody>
          <a:bodyPr vert="horz" lIns="91440" tIns="45720" rIns="91440" bIns="45720" rtlCol="0" anchor="b">
            <a:normAutofit/>
          </a:bodyPr>
          <a:lstStyle>
            <a:lvl1pPr rtl="0">
              <a:defRPr lang="en-US" sz="2400">
                <a:solidFill>
                  <a:schemeClr val="accent1"/>
                </a:solidFill>
              </a:defRPr>
            </a:lvl1pPr>
          </a:lstStyle>
          <a:p>
            <a:pPr lvl="0" rtl="0"/>
            <a:r>
              <a:rPr lang="es-ES" smtClean="0"/>
              <a:t>Haga clic para modificar el estilo de título del patrón</a:t>
            </a:r>
            <a:endParaRPr lang="es" dirty="0"/>
          </a:p>
        </p:txBody>
      </p:sp>
      <p:sp>
        <p:nvSpPr>
          <p:cNvPr id="8" name="Forma libre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9" name="Marcador de posición de imagen 8" descr="Marcador de posición vacío para agregar una imagen. Haga clic en el marcador de posición y seleccione la imagen que desee agregar"/>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0" name="Forma libre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1" name="Marcador de posición de imagen 10" descr="Marcador de posición vacío para agregar una imagen. Haga clic en el marcador de posición y seleccione la imagen que desee agregar"/>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2" name="Forma libre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3" name="Marcador de posición de imagen 12" descr="Marcador de posición vacío para agregar una imagen. Haga clic en el marcador de posición y seleccione la imagen que desee agregar"/>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14" name="Forma libre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US" dirty="0"/>
          </a:p>
        </p:txBody>
      </p:sp>
      <p:sp>
        <p:nvSpPr>
          <p:cNvPr id="15" name="Marcador de posición de imagen 14" descr="Marcador de posición vacío para agregar una imagen. Haga clic en el marcador de posición y seleccione la imagen que desee agregar"/>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s-ES" noProof="0" dirty="0" smtClean="0"/>
              <a:t>Haga clic en el icono para agregar una imagen</a:t>
            </a:r>
            <a:endParaRPr lang="es-ES" noProof="0" dirty="0"/>
          </a:p>
        </p:txBody>
      </p:sp>
      <p:sp>
        <p:nvSpPr>
          <p:cNvPr id="20" name="Forma libre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Marcador de posición de imagen 20" descr="Marcador de posición vacío para agregar una imagen. Haga clic en el marcador de posición y seleccione la imagen que desee agregar"/>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s-ES" noProof="0" dirty="0" smtClean="0"/>
              <a:t>Haga clic en el icono para agregar una imagen</a:t>
            </a:r>
            <a:endParaRPr lang="es-ES" noProof="0"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4" name="Marcador de fecha 3"/>
          <p:cNvSpPr>
            <a:spLocks noGrp="1"/>
          </p:cNvSpPr>
          <p:nvPr>
            <p:ph type="dt" sz="half" idx="10"/>
          </p:nvPr>
        </p:nvSpPr>
        <p:spPr/>
        <p:txBody>
          <a:bodyPr rtlCol="0"/>
          <a:lstStyle/>
          <a:p>
            <a:pPr rtl="0"/>
            <a:fld id="{3B4880ED-3A1F-41D7-8E0F-3E84A3671A68}" type="datetime1">
              <a:rPr lang="es-ES" noProof="0" smtClean="0"/>
              <a:pPr rtl="0"/>
              <a:t>10/09/2018</a:t>
            </a:fld>
            <a:endParaRPr lang="es-ES" noProof="0" dirty="0"/>
          </a:p>
        </p:txBody>
      </p:sp>
      <p:sp>
        <p:nvSpPr>
          <p:cNvPr id="6" name="Marcador de número de diapositiva 5"/>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365125"/>
            <a:ext cx="1828799" cy="4940300"/>
          </a:xfrm>
        </p:spPr>
        <p:txBody>
          <a:bodyPr vert="eaVert" rtlCol="0"/>
          <a:lstStyle>
            <a:lvl1pPr rtl="0">
              <a:defRPr/>
            </a:lvl1pPr>
          </a:lstStyle>
          <a:p>
            <a:pPr rtl="0"/>
            <a:r>
              <a:rPr lang="es-ES" noProof="0" smtClean="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524000" y="365125"/>
            <a:ext cx="6858000" cy="4940300"/>
          </a:xfrm>
        </p:spPr>
        <p:txBody>
          <a:bodyPr vert="eaVert"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4" name="Marcador de fecha 3"/>
          <p:cNvSpPr>
            <a:spLocks noGrp="1"/>
          </p:cNvSpPr>
          <p:nvPr>
            <p:ph type="dt" sz="half" idx="10"/>
          </p:nvPr>
        </p:nvSpPr>
        <p:spPr/>
        <p:txBody>
          <a:bodyPr rtlCol="0"/>
          <a:lstStyle/>
          <a:p>
            <a:pPr rtl="0"/>
            <a:fld id="{D1EEDA9D-402E-447F-8608-B13BDCE806AF}" type="datetime1">
              <a:rPr lang="es-ES" noProof="0" smtClean="0"/>
              <a:pPr rtl="0"/>
              <a:t>10/09/2018</a:t>
            </a:fld>
            <a:endParaRPr lang="es-ES" noProof="0" dirty="0"/>
          </a:p>
        </p:txBody>
      </p:sp>
      <p:sp>
        <p:nvSpPr>
          <p:cNvPr id="6" name="Marcador de número de diapositiva 5"/>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0"/>
            <a:ext cx="10363200" cy="1470025"/>
          </a:xfrm>
        </p:spPr>
        <p:txBody>
          <a:bodyPr/>
          <a:lstStyle/>
          <a:p>
            <a:r>
              <a:rPr lang="es-ES" smtClean="0"/>
              <a:t>Haga clic para modificar el estilo de título del patrón</a:t>
            </a:r>
            <a:endParaRPr lang="ca-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ca-ES"/>
          </a:p>
        </p:txBody>
      </p:sp>
      <p:sp>
        <p:nvSpPr>
          <p:cNvPr id="4" name="3 Marcador de fecha"/>
          <p:cNvSpPr>
            <a:spLocks noGrp="1"/>
          </p:cNvSpPr>
          <p:nvPr>
            <p:ph type="dt" sz="half" idx="10"/>
          </p:nvPr>
        </p:nvSpPr>
        <p:spPr/>
        <p:txBody>
          <a:bodyPr/>
          <a:lstStyle/>
          <a:p>
            <a:fld id="{721B86D7-514B-4F15-8636-2526A19E7501}" type="datetimeFigureOut">
              <a:rPr lang="ca-ES" smtClean="0"/>
              <a:t>10/09/2018</a:t>
            </a:fld>
            <a:endParaRPr lang="ca-ES" dirty="0"/>
          </a:p>
        </p:txBody>
      </p:sp>
      <p:sp>
        <p:nvSpPr>
          <p:cNvPr id="5" name="4 Marcador de pie de página"/>
          <p:cNvSpPr>
            <a:spLocks noGrp="1"/>
          </p:cNvSpPr>
          <p:nvPr>
            <p:ph type="ftr" sz="quarter" idx="11"/>
          </p:nvPr>
        </p:nvSpPr>
        <p:spPr/>
        <p:txBody>
          <a:bodyPr/>
          <a:lstStyle/>
          <a:p>
            <a:endParaRPr lang="ca-ES" dirty="0"/>
          </a:p>
        </p:txBody>
      </p:sp>
      <p:sp>
        <p:nvSpPr>
          <p:cNvPr id="6" name="5 Marcador de número de diapositiva"/>
          <p:cNvSpPr>
            <a:spLocks noGrp="1"/>
          </p:cNvSpPr>
          <p:nvPr>
            <p:ph type="sldNum" sz="quarter" idx="12"/>
          </p:nvPr>
        </p:nvSpPr>
        <p:spPr/>
        <p:txBody>
          <a:bodyPr/>
          <a:lstStyle/>
          <a:p>
            <a:fld id="{90F7213D-D311-4559-9D80-05DD0C58D385}" type="slidenum">
              <a:rPr lang="ca-ES" smtClean="0"/>
              <a:t>‹Nº›</a:t>
            </a:fld>
            <a:endParaRPr lang="ca-ES" dirty="0"/>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p:txBody>
          <a:bodyPr/>
          <a:lstStyle/>
          <a:p>
            <a:fld id="{A414C5AF-B895-40B7-9EF1-1A87E3FED2CF}" type="datetime1">
              <a:rPr lang="es-ES" noProof="0" smtClean="0"/>
              <a:pPr/>
              <a:t>10/09/2018</a:t>
            </a:fld>
            <a:endParaRPr lang="es-ES" noProof="0" dirty="0"/>
          </a:p>
        </p:txBody>
      </p:sp>
      <p:sp>
        <p:nvSpPr>
          <p:cNvPr id="5" name="4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6" name="5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5"/>
            <a:ext cx="10363200" cy="1362075"/>
          </a:xfrm>
        </p:spPr>
        <p:txBody>
          <a:bodyPr anchor="t"/>
          <a:lstStyle>
            <a:lvl1pPr algn="l">
              <a:defRPr sz="4000" b="1" cap="all"/>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21B86D7-514B-4F15-8636-2526A19E7501}" type="datetimeFigureOut">
              <a:rPr lang="ca-ES" smtClean="0"/>
              <a:t>10/09/2018</a:t>
            </a:fld>
            <a:endParaRPr lang="ca-ES" dirty="0"/>
          </a:p>
        </p:txBody>
      </p:sp>
      <p:sp>
        <p:nvSpPr>
          <p:cNvPr id="5" name="4 Marcador de pie de página"/>
          <p:cNvSpPr>
            <a:spLocks noGrp="1"/>
          </p:cNvSpPr>
          <p:nvPr>
            <p:ph type="ftr" sz="quarter" idx="11"/>
          </p:nvPr>
        </p:nvSpPr>
        <p:spPr/>
        <p:txBody>
          <a:bodyPr/>
          <a:lstStyle/>
          <a:p>
            <a:endParaRPr lang="ca-ES" dirty="0"/>
          </a:p>
        </p:txBody>
      </p:sp>
      <p:sp>
        <p:nvSpPr>
          <p:cNvPr id="6" name="5 Marcador de número de diapositiva"/>
          <p:cNvSpPr>
            <a:spLocks noGrp="1"/>
          </p:cNvSpPr>
          <p:nvPr>
            <p:ph type="sldNum" sz="quarter" idx="12"/>
          </p:nvPr>
        </p:nvSpPr>
        <p:spPr/>
        <p:txBody>
          <a:bodyPr/>
          <a:lstStyle/>
          <a:p>
            <a:fld id="{90F7213D-D311-4559-9D80-05DD0C58D385}" type="slidenum">
              <a:rPr lang="ca-ES" smtClean="0"/>
              <a:t>‹Nº›</a:t>
            </a:fld>
            <a:endParaRPr lang="ca-ES" dirty="0"/>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contenido"/>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fecha"/>
          <p:cNvSpPr>
            <a:spLocks noGrp="1"/>
          </p:cNvSpPr>
          <p:nvPr>
            <p:ph type="dt" sz="half" idx="10"/>
          </p:nvPr>
        </p:nvSpPr>
        <p:spPr/>
        <p:txBody>
          <a:bodyPr/>
          <a:lstStyle/>
          <a:p>
            <a:pPr rtl="0"/>
            <a:fld id="{3E89DCFD-D8F9-414E-9E96-7D491AABB19D}" type="datetime1">
              <a:rPr lang="es-ES" noProof="0" smtClean="0"/>
              <a:pPr rtl="0"/>
              <a:t>10/09/2018</a:t>
            </a:fld>
            <a:endParaRPr lang="es-ES" noProof="0" dirty="0"/>
          </a:p>
        </p:txBody>
      </p:sp>
      <p:sp>
        <p:nvSpPr>
          <p:cNvPr id="6" name="5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7" name="6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texto"/>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7" name="6 Marcador de fecha"/>
          <p:cNvSpPr>
            <a:spLocks noGrp="1"/>
          </p:cNvSpPr>
          <p:nvPr>
            <p:ph type="dt" sz="half" idx="10"/>
          </p:nvPr>
        </p:nvSpPr>
        <p:spPr/>
        <p:txBody>
          <a:bodyPr/>
          <a:lstStyle/>
          <a:p>
            <a:pPr rtl="0"/>
            <a:fld id="{D9BDC470-416A-4546-A563-4B4E55AB4D83}" type="datetime1">
              <a:rPr lang="es-ES" noProof="0" smtClean="0"/>
              <a:pPr rtl="0"/>
              <a:t>10/09/2018</a:t>
            </a:fld>
            <a:endParaRPr lang="es-ES" noProof="0" dirty="0"/>
          </a:p>
        </p:txBody>
      </p:sp>
      <p:sp>
        <p:nvSpPr>
          <p:cNvPr id="8" name="7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9" name="8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3" name="Marcador de contenido 2"/>
          <p:cNvSpPr>
            <a:spLocks noGrp="1"/>
          </p:cNvSpPr>
          <p:nvPr>
            <p:ph idx="1"/>
          </p:nvPr>
        </p:nvSpPr>
        <p:spPr/>
        <p:txBody>
          <a:bodyPr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ie de página 4"/>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4" name="Marcador de fecha 3"/>
          <p:cNvSpPr>
            <a:spLocks noGrp="1"/>
          </p:cNvSpPr>
          <p:nvPr>
            <p:ph type="dt" sz="half" idx="10"/>
          </p:nvPr>
        </p:nvSpPr>
        <p:spPr/>
        <p:txBody>
          <a:bodyPr rtlCol="0"/>
          <a:lstStyle>
            <a:lvl1pPr>
              <a:defRPr/>
            </a:lvl1pPr>
          </a:lstStyle>
          <a:p>
            <a:fld id="{D2363CB7-5045-4CEF-B79F-27107AB243FE}" type="datetime1">
              <a:rPr lang="es-ES" smtClean="0"/>
              <a:pPr/>
              <a:t>10/09/2018</a:t>
            </a:fld>
            <a:endParaRPr lang="es-ES" dirty="0"/>
          </a:p>
        </p:txBody>
      </p:sp>
      <p:sp>
        <p:nvSpPr>
          <p:cNvPr id="6" name="Marcador de número de diapositiva 5"/>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fecha"/>
          <p:cNvSpPr>
            <a:spLocks noGrp="1"/>
          </p:cNvSpPr>
          <p:nvPr>
            <p:ph type="dt" sz="half" idx="10"/>
          </p:nvPr>
        </p:nvSpPr>
        <p:spPr/>
        <p:txBody>
          <a:bodyPr/>
          <a:lstStyle/>
          <a:p>
            <a:fld id="{A414C5AF-B895-40B7-9EF1-1A87E3FED2CF}" type="datetime1">
              <a:rPr lang="es-ES" noProof="0" smtClean="0"/>
              <a:pPr/>
              <a:t>10/09/2018</a:t>
            </a:fld>
            <a:endParaRPr lang="es-ES" noProof="0" dirty="0"/>
          </a:p>
        </p:txBody>
      </p:sp>
      <p:sp>
        <p:nvSpPr>
          <p:cNvPr id="4" name="3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5" name="4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rtl="0"/>
            <a:fld id="{BA66EFE2-9FD9-4DB0-985D-5B493B715C4B}" type="datetime1">
              <a:rPr lang="es-ES" noProof="0" smtClean="0"/>
              <a:pPr rtl="0"/>
              <a:t>10/09/2018</a:t>
            </a:fld>
            <a:endParaRPr lang="es-ES" noProof="0" dirty="0"/>
          </a:p>
        </p:txBody>
      </p:sp>
      <p:sp>
        <p:nvSpPr>
          <p:cNvPr id="3" name="2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4" name="3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smtClean="0"/>
              <a:t>Haga clic para modificar el estilo de título del patrón</a:t>
            </a:r>
            <a:endParaRPr lang="ca-ES"/>
          </a:p>
        </p:txBody>
      </p:sp>
      <p:sp>
        <p:nvSpPr>
          <p:cNvPr id="3" name="2 Marcador de contenido"/>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pPr rtl="0"/>
            <a:fld id="{8DB72A82-7894-4BC5-A8EB-CEEDC3F58109}" type="datetime1">
              <a:rPr lang="es-ES" noProof="0" smtClean="0"/>
              <a:pPr rtl="0"/>
              <a:t>10/09/2018</a:t>
            </a:fld>
            <a:endParaRPr lang="es-ES" noProof="0" dirty="0"/>
          </a:p>
        </p:txBody>
      </p:sp>
      <p:sp>
        <p:nvSpPr>
          <p:cNvPr id="6" name="5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7" name="6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ca-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dirty="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414C5AF-B895-40B7-9EF1-1A87E3FED2CF}" type="datetime1">
              <a:rPr lang="es-ES" noProof="0" smtClean="0"/>
              <a:pPr/>
              <a:t>10/09/2018</a:t>
            </a:fld>
            <a:endParaRPr lang="es-ES" noProof="0" dirty="0"/>
          </a:p>
        </p:txBody>
      </p:sp>
      <p:sp>
        <p:nvSpPr>
          <p:cNvPr id="6" name="5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7" name="6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p:txBody>
          <a:bodyPr/>
          <a:lstStyle/>
          <a:p>
            <a:pPr rtl="0"/>
            <a:fld id="{3B4880ED-3A1F-41D7-8E0F-3E84A3671A68}" type="datetime1">
              <a:rPr lang="es-ES" noProof="0" smtClean="0"/>
              <a:pPr rtl="0"/>
              <a:t>10/09/2018</a:t>
            </a:fld>
            <a:endParaRPr lang="es-ES" noProof="0" dirty="0"/>
          </a:p>
        </p:txBody>
      </p:sp>
      <p:sp>
        <p:nvSpPr>
          <p:cNvPr id="5" name="4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6" name="5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1785600" y="274643"/>
            <a:ext cx="3657600" cy="5851525"/>
          </a:xfrm>
        </p:spPr>
        <p:txBody>
          <a:bodyPr vert="eaVert"/>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a:xfrm>
            <a:off x="812800" y="274643"/>
            <a:ext cx="107696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10"/>
          </p:nvPr>
        </p:nvSpPr>
        <p:spPr/>
        <p:txBody>
          <a:bodyPr/>
          <a:lstStyle/>
          <a:p>
            <a:pPr rtl="0"/>
            <a:fld id="{D1EEDA9D-402E-447F-8608-B13BDCE806AF}" type="datetime1">
              <a:rPr lang="es-ES" noProof="0" smtClean="0"/>
              <a:pPr rtl="0"/>
              <a:t>10/09/2018</a:t>
            </a:fld>
            <a:endParaRPr lang="es-ES" noProof="0" dirty="0"/>
          </a:p>
        </p:txBody>
      </p:sp>
      <p:sp>
        <p:nvSpPr>
          <p:cNvPr id="5" name="4 Marcador de pie de página"/>
          <p:cNvSpPr>
            <a:spLocks noGrp="1"/>
          </p:cNvSpPr>
          <p:nvPr>
            <p:ph type="ftr" sz="quarter" idx="11"/>
          </p:nvPr>
        </p:nvSpPr>
        <p:spPr/>
        <p:txBody>
          <a:bodyPr/>
          <a:lstStyle/>
          <a:p>
            <a:pPr rtl="0"/>
            <a:r>
              <a:rPr lang="es-ES" noProof="0" dirty="0" smtClean="0"/>
              <a:t>Agregar un pie de página</a:t>
            </a:r>
            <a:endParaRPr lang="es-ES" noProof="0" dirty="0"/>
          </a:p>
        </p:txBody>
      </p:sp>
      <p:sp>
        <p:nvSpPr>
          <p:cNvPr id="6" name="5 Marcador de número de diapositiva"/>
          <p:cNvSpPr>
            <a:spLocks noGrp="1"/>
          </p:cNvSpPr>
          <p:nvPr>
            <p:ph type="sldNum" sz="quarter" idx="12"/>
          </p:nvPr>
        </p:nvSpPr>
        <p:spPr/>
        <p:txBody>
          <a:bodyPr/>
          <a:lstStyle/>
          <a:p>
            <a:pPr rtl="0"/>
            <a:fld id="{289D71E3-7D81-4C24-B9D8-6B108755C64C}" type="slidenum">
              <a:rPr lang="es-ES" noProof="0" smtClean="0"/>
              <a:pPr rtl="0"/>
              <a:t>‹Nº›</a:t>
            </a:fld>
            <a:endParaRPr lang="es-ES" noProof="0" dirty="0"/>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ítulo 1"/>
          <p:cNvSpPr>
            <a:spLocks noGrp="1"/>
          </p:cNvSpPr>
          <p:nvPr>
            <p:ph type="title"/>
          </p:nvPr>
        </p:nvSpPr>
        <p:spPr>
          <a:xfrm>
            <a:off x="3352800" y="533400"/>
            <a:ext cx="7315200" cy="1828800"/>
          </a:xfrm>
        </p:spPr>
        <p:txBody>
          <a:bodyPr rtlCol="0" anchor="b">
            <a:normAutofit/>
          </a:bodyPr>
          <a:lstStyle>
            <a:lvl1pPr rtl="0">
              <a:defRPr sz="4400"/>
            </a:lvl1pPr>
          </a:lstStyle>
          <a:p>
            <a:pPr rtl="0"/>
            <a:r>
              <a:rPr lang="es-ES" noProof="0" smtClean="0"/>
              <a:t>Haga clic para modificar el estilo de título del patrón</a:t>
            </a:r>
            <a:endParaRPr lang="es-ES" noProof="0" dirty="0"/>
          </a:p>
        </p:txBody>
      </p:sp>
      <p:sp>
        <p:nvSpPr>
          <p:cNvPr id="3" name="Marcador de posición de texto 2"/>
          <p:cNvSpPr>
            <a:spLocks noGrp="1"/>
          </p:cNvSpPr>
          <p:nvPr>
            <p:ph type="body" idx="1"/>
          </p:nvPr>
        </p:nvSpPr>
        <p:spPr>
          <a:xfrm>
            <a:off x="3352800" y="2438400"/>
            <a:ext cx="5486400" cy="914400"/>
          </a:xfrm>
        </p:spPr>
        <p:txBody>
          <a:bodyPr rtlCol="0">
            <a:normAutofit/>
          </a:bodyPr>
          <a:lstStyle>
            <a:lvl1pPr marL="0" indent="0" rtl="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smtClean="0"/>
              <a:t>Haga clic para modificar el estilo de texto del patrón</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3" name="Marcador de contenido 2"/>
          <p:cNvSpPr>
            <a:spLocks noGrp="1"/>
          </p:cNvSpPr>
          <p:nvPr>
            <p:ph sz="half" idx="1"/>
          </p:nvPr>
        </p:nvSpPr>
        <p:spPr>
          <a:xfrm>
            <a:off x="1524000" y="1825625"/>
            <a:ext cx="4389120" cy="3474720"/>
          </a:xfrm>
        </p:spPr>
        <p:txBody>
          <a:bodyPr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contenido 3"/>
          <p:cNvSpPr>
            <a:spLocks noGrp="1"/>
          </p:cNvSpPr>
          <p:nvPr>
            <p:ph sz="half" idx="2"/>
          </p:nvPr>
        </p:nvSpPr>
        <p:spPr>
          <a:xfrm>
            <a:off x="6278880" y="1825625"/>
            <a:ext cx="4389120" cy="3474720"/>
          </a:xfrm>
        </p:spPr>
        <p:txBody>
          <a:bodyPr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6" name="Marcador de pie de página 5"/>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5" name="Marcador de fecha 4"/>
          <p:cNvSpPr>
            <a:spLocks noGrp="1"/>
          </p:cNvSpPr>
          <p:nvPr>
            <p:ph type="dt" sz="half" idx="10"/>
          </p:nvPr>
        </p:nvSpPr>
        <p:spPr/>
        <p:txBody>
          <a:bodyPr rtlCol="0"/>
          <a:lstStyle/>
          <a:p>
            <a:pPr rtl="0"/>
            <a:fld id="{3E89DCFD-D8F9-414E-9E96-7D491AABB19D}" type="datetime1">
              <a:rPr lang="es-ES" noProof="0" smtClean="0"/>
              <a:pPr rtl="0"/>
              <a:t>10/09/2018</a:t>
            </a:fld>
            <a:endParaRPr lang="es-ES" noProof="0" dirty="0"/>
          </a:p>
        </p:txBody>
      </p:sp>
      <p:sp>
        <p:nvSpPr>
          <p:cNvPr id="7" name="Marcador de número de diapositiva 6"/>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posición de texto 2"/>
          <p:cNvSpPr>
            <a:spLocks noGrp="1"/>
          </p:cNvSpPr>
          <p:nvPr>
            <p:ph type="body" idx="1"/>
          </p:nvPr>
        </p:nvSpPr>
        <p:spPr>
          <a:xfrm>
            <a:off x="1524000" y="1828799"/>
            <a:ext cx="4389120" cy="795867"/>
          </a:xfrm>
        </p:spPr>
        <p:txBody>
          <a:bodyPr rtlCol="0" anchor="ctr">
            <a:normAutofit/>
          </a:bodyPr>
          <a:lstStyle>
            <a:lvl1pPr marL="0" indent="0" rtl="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Haga clic para modificar el estilo de texto del patrón</a:t>
            </a:r>
          </a:p>
        </p:txBody>
      </p:sp>
      <p:sp>
        <p:nvSpPr>
          <p:cNvPr id="4" name="Marcador de contenido 3"/>
          <p:cNvSpPr>
            <a:spLocks noGrp="1"/>
          </p:cNvSpPr>
          <p:nvPr>
            <p:ph sz="half" idx="2"/>
          </p:nvPr>
        </p:nvSpPr>
        <p:spPr>
          <a:xfrm>
            <a:off x="1524000" y="2624666"/>
            <a:ext cx="4389120" cy="2675467"/>
          </a:xfrm>
        </p:spPr>
        <p:txBody>
          <a:bodyPr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5" name="Marcador de posición de texto 4"/>
          <p:cNvSpPr>
            <a:spLocks noGrp="1"/>
          </p:cNvSpPr>
          <p:nvPr>
            <p:ph type="body" sz="quarter" idx="3"/>
          </p:nvPr>
        </p:nvSpPr>
        <p:spPr>
          <a:xfrm>
            <a:off x="6278880" y="1828799"/>
            <a:ext cx="4389120" cy="795867"/>
          </a:xfrm>
        </p:spPr>
        <p:txBody>
          <a:bodyPr rtlCol="0" anchor="ctr">
            <a:normAutofit/>
          </a:bodyPr>
          <a:lstStyle>
            <a:lvl1pPr marL="0" indent="0" rtl="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Haga clic para modificar el estilo de texto del patrón</a:t>
            </a:r>
          </a:p>
        </p:txBody>
      </p:sp>
      <p:sp>
        <p:nvSpPr>
          <p:cNvPr id="6" name="Marcador de contenido 5"/>
          <p:cNvSpPr>
            <a:spLocks noGrp="1"/>
          </p:cNvSpPr>
          <p:nvPr>
            <p:ph sz="quarter" idx="4"/>
          </p:nvPr>
        </p:nvSpPr>
        <p:spPr>
          <a:xfrm>
            <a:off x="6278880" y="2624666"/>
            <a:ext cx="4389120" cy="2675467"/>
          </a:xfrm>
        </p:spPr>
        <p:txBody>
          <a:bodyPr rtlCol="0"/>
          <a:lstStyle>
            <a:lvl1pPr rtl="0">
              <a:defRPr/>
            </a:lvl1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8" name="Marcador de pie de página 7"/>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7" name="Marcador de fecha 6"/>
          <p:cNvSpPr>
            <a:spLocks noGrp="1"/>
          </p:cNvSpPr>
          <p:nvPr>
            <p:ph type="dt" sz="half" idx="10"/>
          </p:nvPr>
        </p:nvSpPr>
        <p:spPr/>
        <p:txBody>
          <a:bodyPr rtlCol="0"/>
          <a:lstStyle/>
          <a:p>
            <a:pPr rtl="0"/>
            <a:fld id="{D9BDC470-416A-4546-A563-4B4E55AB4D83}" type="datetime1">
              <a:rPr lang="es-ES" noProof="0" smtClean="0"/>
              <a:pPr rtl="0"/>
              <a:t>10/09/2018</a:t>
            </a:fld>
            <a:endParaRPr lang="es-ES" noProof="0" dirty="0"/>
          </a:p>
        </p:txBody>
      </p:sp>
      <p:sp>
        <p:nvSpPr>
          <p:cNvPr id="9" name="Marcador de número de diapositiva 8"/>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
        <p:nvSpPr>
          <p:cNvPr id="10" name="Título 1"/>
          <p:cNvSpPr>
            <a:spLocks noGrp="1"/>
          </p:cNvSpPr>
          <p:nvPr>
            <p:ph type="title"/>
          </p:nvPr>
        </p:nvSpPr>
        <p:spPr>
          <a:xfrm>
            <a:off x="838200" y="365126"/>
            <a:ext cx="9829800" cy="1082674"/>
          </a:xfrm>
        </p:spPr>
        <p:txBody>
          <a:bodyPr rtlCol="0"/>
          <a:lstStyle>
            <a:lvl1pPr rtl="0">
              <a:defRPr/>
            </a:lvl1pPr>
          </a:lstStyle>
          <a:p>
            <a:pPr rtl="0"/>
            <a:r>
              <a:rPr lang="es-ES" noProof="0" smtClean="0"/>
              <a:t>Haga clic para modificar el estilo de título del patrón</a:t>
            </a:r>
            <a:endParaRPr lang="es-ES" noProof="0" dirty="0"/>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smtClean="0"/>
              <a:t>Haga clic para modificar el estilo de título del patrón</a:t>
            </a:r>
            <a:endParaRPr lang="es-ES" noProof="0" dirty="0"/>
          </a:p>
        </p:txBody>
      </p:sp>
      <p:sp>
        <p:nvSpPr>
          <p:cNvPr id="4" name="Marcador de pie de página 3"/>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3" name="Marcador de fecha 2"/>
          <p:cNvSpPr>
            <a:spLocks noGrp="1"/>
          </p:cNvSpPr>
          <p:nvPr>
            <p:ph type="dt" sz="half" idx="10"/>
          </p:nvPr>
        </p:nvSpPr>
        <p:spPr/>
        <p:txBody>
          <a:bodyPr rtlCol="0"/>
          <a:lstStyle/>
          <a:p>
            <a:pPr rtl="0"/>
            <a:fld id="{3EFC4896-5E98-4568-A150-68B4B98096D1}" type="datetime1">
              <a:rPr lang="es-ES" noProof="0" smtClean="0"/>
              <a:pPr rtl="0"/>
              <a:t>10/09/2018</a:t>
            </a:fld>
            <a:endParaRPr lang="es-ES" noProof="0" dirty="0"/>
          </a:p>
        </p:txBody>
      </p:sp>
      <p:sp>
        <p:nvSpPr>
          <p:cNvPr id="5" name="Marcador de número de diapositiva 4"/>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2" name="Marcador de fecha 1"/>
          <p:cNvSpPr>
            <a:spLocks noGrp="1"/>
          </p:cNvSpPr>
          <p:nvPr>
            <p:ph type="dt" sz="half" idx="10"/>
          </p:nvPr>
        </p:nvSpPr>
        <p:spPr/>
        <p:txBody>
          <a:bodyPr rtlCol="0"/>
          <a:lstStyle/>
          <a:p>
            <a:pPr rtl="0"/>
            <a:fld id="{BA66EFE2-9FD9-4DB0-985D-5B493B715C4B}" type="datetime1">
              <a:rPr lang="es-ES" noProof="0" smtClean="0"/>
              <a:pPr rtl="0"/>
              <a:t>10/09/2018</a:t>
            </a:fld>
            <a:endParaRPr lang="es-ES" noProof="0" dirty="0"/>
          </a:p>
        </p:txBody>
      </p:sp>
      <p:sp>
        <p:nvSpPr>
          <p:cNvPr id="4" name="Marcador de número de diapositiva 3"/>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chor="b"/>
          <a:lstStyle>
            <a:lvl1pPr rtl="0">
              <a:defRPr sz="3200"/>
            </a:lvl1pPr>
          </a:lstStyle>
          <a:p>
            <a:pPr rtl="0"/>
            <a:r>
              <a:rPr lang="es-ES" noProof="0" smtClean="0"/>
              <a:t>Haga clic para modificar el estilo de título del patrón</a:t>
            </a:r>
            <a:endParaRPr lang="es-ES" noProof="0" dirty="0"/>
          </a:p>
        </p:txBody>
      </p:sp>
      <p:sp>
        <p:nvSpPr>
          <p:cNvPr id="3" name="Marcador de contenido 2"/>
          <p:cNvSpPr>
            <a:spLocks noGrp="1"/>
          </p:cNvSpPr>
          <p:nvPr>
            <p:ph idx="1"/>
          </p:nvPr>
        </p:nvSpPr>
        <p:spPr>
          <a:xfrm>
            <a:off x="4724400" y="1828800"/>
            <a:ext cx="5943600" cy="3476625"/>
          </a:xfrm>
        </p:spPr>
        <p:txBody>
          <a:bodyPr rtlCol="0">
            <a:normAutofit/>
          </a:bodyPr>
          <a:lstStyle>
            <a:lvl1pPr rtl="0">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es-ES" noProof="0" smtClean="0"/>
              <a:t>Haga clic para modificar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dirty="0"/>
          </a:p>
        </p:txBody>
      </p:sp>
      <p:sp>
        <p:nvSpPr>
          <p:cNvPr id="4" name="Marcador de posición de texto 3"/>
          <p:cNvSpPr>
            <a:spLocks noGrp="1"/>
          </p:cNvSpPr>
          <p:nvPr>
            <p:ph type="body" sz="half" idx="2"/>
          </p:nvPr>
        </p:nvSpPr>
        <p:spPr>
          <a:xfrm>
            <a:off x="1523999" y="1828800"/>
            <a:ext cx="2926080" cy="3476625"/>
          </a:xfrm>
        </p:spPr>
        <p:txBody>
          <a:bodyPr rtlCol="0">
            <a:normAutofit/>
          </a:bodyPr>
          <a:lstStyle>
            <a:lvl1pPr marL="0" indent="0" rtl="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Haga clic para modificar el estilo de texto del patrón</a:t>
            </a:r>
          </a:p>
        </p:txBody>
      </p:sp>
      <p:sp>
        <p:nvSpPr>
          <p:cNvPr id="6" name="Marcador de pie de página 5"/>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5" name="Marcador de fecha 4"/>
          <p:cNvSpPr>
            <a:spLocks noGrp="1"/>
          </p:cNvSpPr>
          <p:nvPr>
            <p:ph type="dt" sz="half" idx="10"/>
          </p:nvPr>
        </p:nvSpPr>
        <p:spPr/>
        <p:txBody>
          <a:bodyPr rtlCol="0"/>
          <a:lstStyle/>
          <a:p>
            <a:pPr rtl="0"/>
            <a:fld id="{8DB72A82-7894-4BC5-A8EB-CEEDC3F58109}" type="datetime1">
              <a:rPr lang="es-ES" noProof="0" smtClean="0"/>
              <a:pPr rtl="0"/>
              <a:t>10/09/2018</a:t>
            </a:fld>
            <a:endParaRPr lang="es-ES" noProof="0" dirty="0"/>
          </a:p>
        </p:txBody>
      </p:sp>
      <p:sp>
        <p:nvSpPr>
          <p:cNvPr id="7" name="Marcador de número de diapositiva 6"/>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n con leyenda">
    <p:spTree>
      <p:nvGrpSpPr>
        <p:cNvPr id="1" name=""/>
        <p:cNvGrpSpPr/>
        <p:nvPr/>
      </p:nvGrpSpPr>
      <p:grpSpPr>
        <a:xfrm>
          <a:off x="0" y="0"/>
          <a:ext cx="0" cy="0"/>
          <a:chOff x="0" y="0"/>
          <a:chExt cx="0" cy="0"/>
        </a:xfrm>
      </p:grpSpPr>
      <p:sp>
        <p:nvSpPr>
          <p:cNvPr id="8" name="Forma libre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a:extLst/>
        </p:spPr>
        <p:txBody>
          <a:bodyPr vert="horz" wrap="square" lIns="91440" tIns="45720" rIns="91440" bIns="45720" numCol="1" rtlCol="0" anchor="t" anchorCtr="0" compatLnSpc="1">
            <a:prstTxWarp prst="textNoShape">
              <a:avLst/>
            </a:prstTxWarp>
          </a:bodyPr>
          <a:lstStyle/>
          <a:p>
            <a:pPr rtl="0"/>
            <a:endParaRPr lang="en-US" dirty="0"/>
          </a:p>
        </p:txBody>
      </p:sp>
      <p:sp>
        <p:nvSpPr>
          <p:cNvPr id="2" name="Título 1"/>
          <p:cNvSpPr>
            <a:spLocks noGrp="1"/>
          </p:cNvSpPr>
          <p:nvPr>
            <p:ph type="title"/>
          </p:nvPr>
        </p:nvSpPr>
        <p:spPr/>
        <p:txBody>
          <a:bodyPr rtlCol="0" anchor="b"/>
          <a:lstStyle>
            <a:lvl1pPr rtl="0">
              <a:defRPr sz="3200"/>
            </a:lvl1pPr>
          </a:lstStyle>
          <a:p>
            <a:pPr rtl="0"/>
            <a:r>
              <a:rPr lang="es-ES" noProof="0" smtClean="0"/>
              <a:t>Haga clic para modificar el estilo de título del patrón</a:t>
            </a:r>
            <a:endParaRPr lang="es-ES" noProof="0" dirty="0"/>
          </a:p>
        </p:txBody>
      </p:sp>
      <p:sp>
        <p:nvSpPr>
          <p:cNvPr id="12" name="Marcador de posición de imagen 11" descr="Marcador de posición vacío para agregar una imagen. Haga clic en el marcador de posición y seleccione la imagen que desee agregar"/>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dirty="0" smtClean="0"/>
              <a:t>Haga clic en el icono para agregar una imagen</a:t>
            </a:r>
            <a:endParaRPr lang="es-ES" noProof="0" dirty="0"/>
          </a:p>
        </p:txBody>
      </p:sp>
      <p:sp>
        <p:nvSpPr>
          <p:cNvPr id="4" name="Marcador de posición de texto 3"/>
          <p:cNvSpPr>
            <a:spLocks noGrp="1"/>
          </p:cNvSpPr>
          <p:nvPr>
            <p:ph type="body" sz="half" idx="2"/>
          </p:nvPr>
        </p:nvSpPr>
        <p:spPr>
          <a:xfrm>
            <a:off x="7010400" y="2245995"/>
            <a:ext cx="3657600" cy="2194560"/>
          </a:xfrm>
        </p:spPr>
        <p:txBody>
          <a:bodyPr rtlCol="0">
            <a:normAutofit/>
          </a:bodyPr>
          <a:lstStyle>
            <a:lvl1pPr marL="0" indent="0" rtl="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Haga clic para modificar el estilo de texto del patrón</a:t>
            </a:r>
          </a:p>
        </p:txBody>
      </p:sp>
      <p:sp>
        <p:nvSpPr>
          <p:cNvPr id="6" name="Marcador de pie de página 5"/>
          <p:cNvSpPr>
            <a:spLocks noGrp="1"/>
          </p:cNvSpPr>
          <p:nvPr>
            <p:ph type="ftr" sz="quarter" idx="11"/>
          </p:nvPr>
        </p:nvSpPr>
        <p:spPr/>
        <p:txBody>
          <a:bodyPr rtlCol="0"/>
          <a:lstStyle/>
          <a:p>
            <a:pPr rtl="0"/>
            <a:r>
              <a:rPr lang="es-ES" noProof="0" dirty="0" smtClean="0"/>
              <a:t>Agregar un pie de página</a:t>
            </a:r>
            <a:endParaRPr lang="es-ES" noProof="0" dirty="0"/>
          </a:p>
        </p:txBody>
      </p:sp>
      <p:sp>
        <p:nvSpPr>
          <p:cNvPr id="5" name="Marcador de fecha 4"/>
          <p:cNvSpPr>
            <a:spLocks noGrp="1"/>
          </p:cNvSpPr>
          <p:nvPr>
            <p:ph type="dt" sz="half" idx="10"/>
          </p:nvPr>
        </p:nvSpPr>
        <p:spPr/>
        <p:txBody>
          <a:bodyPr rtlCol="0"/>
          <a:lstStyle/>
          <a:p>
            <a:pPr rtl="0"/>
            <a:fld id="{ADD700C6-E75F-4D68-A30E-3C7F7C317FC4}" type="datetime1">
              <a:rPr lang="es-ES" noProof="0" smtClean="0"/>
              <a:pPr rtl="0"/>
              <a:t>10/09/2018</a:t>
            </a:fld>
            <a:endParaRPr lang="es-ES" noProof="0" dirty="0"/>
          </a:p>
        </p:txBody>
      </p:sp>
      <p:sp>
        <p:nvSpPr>
          <p:cNvPr id="7" name="Marcador de número de diapositiva 6"/>
          <p:cNvSpPr>
            <a:spLocks noGrp="1"/>
          </p:cNvSpPr>
          <p:nvPr>
            <p:ph type="sldNum" sz="quarter" idx="12"/>
          </p:nvPr>
        </p:nvSpPr>
        <p:spPr/>
        <p:txBody>
          <a:bodyPr rtlCol="0"/>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Marcador de título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pPr rtl="0"/>
            <a:r>
              <a:rPr lang="es-ES" noProof="0" dirty="0" smtClean="0"/>
              <a:t>Haga clic para modificar el estilo de título del patrón</a:t>
            </a:r>
            <a:endParaRPr lang="es-ES" noProof="0" dirty="0"/>
          </a:p>
        </p:txBody>
      </p:sp>
      <p:sp>
        <p:nvSpPr>
          <p:cNvPr id="3" name="Marcador de posición de texto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rtl="0"/>
            <a:r>
              <a:rPr lang="es-ES" noProof="0" dirty="0" smtClean="0"/>
              <a:t>Editar el estilo de texto del patrón</a:t>
            </a:r>
          </a:p>
          <a:p>
            <a:pPr lvl="1" rtl="0"/>
            <a:r>
              <a:rPr lang="es-ES" noProof="0" dirty="0" smtClean="0"/>
              <a:t>Segundo nivel</a:t>
            </a:r>
          </a:p>
          <a:p>
            <a:pPr lvl="2" rtl="0"/>
            <a:r>
              <a:rPr lang="es-ES" noProof="0" dirty="0" smtClean="0"/>
              <a:t>Tercer </a:t>
            </a:r>
            <a:r>
              <a:rPr lang="es-ES" noProof="0" dirty="0"/>
              <a:t>nivel</a:t>
            </a:r>
          </a:p>
          <a:p>
            <a:pPr lvl="3" rtl="0"/>
            <a:r>
              <a:rPr lang="es-ES" noProof="0" dirty="0"/>
              <a:t>Cuarto nivel</a:t>
            </a:r>
          </a:p>
          <a:p>
            <a:pPr lvl="4" rtl="0"/>
            <a:r>
              <a:rPr lang="es-ES" noProof="0" dirty="0"/>
              <a:t>Quinto nivel</a:t>
            </a:r>
          </a:p>
        </p:txBody>
      </p:sp>
      <p:sp>
        <p:nvSpPr>
          <p:cNvPr id="5" name="Marcador de pie de página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pPr rtl="0"/>
            <a:r>
              <a:rPr lang="es-ES" noProof="0" dirty="0" smtClean="0"/>
              <a:t>Agregar un pie de página</a:t>
            </a:r>
            <a:endParaRPr lang="es-ES" noProof="0" dirty="0"/>
          </a:p>
        </p:txBody>
      </p:sp>
      <p:sp>
        <p:nvSpPr>
          <p:cNvPr id="4" name="Marcador de fecha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A414C5AF-B895-40B7-9EF1-1A87E3FED2CF}" type="datetime1">
              <a:rPr lang="es-ES" noProof="0" smtClean="0"/>
              <a:pPr/>
              <a:t>10/09/2018</a:t>
            </a:fld>
            <a:endParaRPr lang="es-ES" noProof="0" dirty="0"/>
          </a:p>
        </p:txBody>
      </p:sp>
      <p:sp>
        <p:nvSpPr>
          <p:cNvPr id="6" name="Marcador de número de diapositiva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pPr rtl="0"/>
            <a:fld id="{289D71E3-7D81-4C24-B9D8-6B108755C64C}" type="slidenum">
              <a:rPr lang="es-ES" noProof="0" smtClean="0"/>
              <a:pPr rtl="0"/>
              <a:t>‹Nº›</a:t>
            </a:fld>
            <a:endParaRPr lang="es-ES" noProof="0"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fecha"/>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14C5AF-B895-40B7-9EF1-1A87E3FED2CF}" type="datetime1">
              <a:rPr lang="es-ES" noProof="0" smtClean="0"/>
              <a:pPr/>
              <a:t>10/09/2018</a:t>
            </a:fld>
            <a:endParaRPr lang="es-ES" noProof="0" dirty="0"/>
          </a:p>
        </p:txBody>
      </p:sp>
      <p:sp>
        <p:nvSpPr>
          <p:cNvPr id="5" name="4 Marcador de pie de página"/>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es-ES" noProof="0" dirty="0" smtClean="0"/>
              <a:t>Agregar un pie de página</a:t>
            </a:r>
            <a:endParaRPr lang="es-ES" noProof="0" dirty="0"/>
          </a:p>
        </p:txBody>
      </p:sp>
      <p:sp>
        <p:nvSpPr>
          <p:cNvPr id="6" name="5 Marcador de número de diapositiva"/>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89D71E3-7D81-4C24-B9D8-6B108755C64C}" type="slidenum">
              <a:rPr lang="es-ES" noProof="0" smtClean="0"/>
              <a:pPr rtl="0"/>
              <a:t>‹Nº›</a:t>
            </a:fld>
            <a:endParaRPr lang="es-ES" noProof="0"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med">
    <p:fade/>
  </p:transition>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1.wdp"/><Relationship Id="rId7" Type="http://schemas.openxmlformats.org/officeDocument/2006/relationships/diagramColors" Target="../diagrams/colors5.xml"/><Relationship Id="rId2"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1.wdp"/><Relationship Id="rId7" Type="http://schemas.openxmlformats.org/officeDocument/2006/relationships/diagramColors" Target="../diagrams/colors6.xml"/><Relationship Id="rId2"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png"/><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7.png"/><Relationship Id="rId7" Type="http://schemas.openxmlformats.org/officeDocument/2006/relationships/diagramColors" Target="../diagrams/colors4.xml"/><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31504" y="1268760"/>
            <a:ext cx="8458200" cy="1828800"/>
          </a:xfrm>
        </p:spPr>
        <p:txBody>
          <a:bodyPr rtlCol="0">
            <a:normAutofit/>
          </a:bodyPr>
          <a:lstStyle/>
          <a:p>
            <a:pPr rtl="0"/>
            <a:r>
              <a:rPr lang="ca-ES" sz="5400" dirty="0" smtClean="0">
                <a:latin typeface="Adobe Garamond Pro Bold" pitchFamily="18" charset="0"/>
              </a:rPr>
              <a:t>Benvinguts/des al nou curs!</a:t>
            </a:r>
            <a:endParaRPr lang="ca-ES" sz="5400" dirty="0">
              <a:latin typeface="Adobe Garamond Pro Bold" pitchFamily="18" charset="0"/>
            </a:endParaRPr>
          </a:p>
        </p:txBody>
      </p:sp>
      <p:sp>
        <p:nvSpPr>
          <p:cNvPr id="3" name="Subtítulo 2"/>
          <p:cNvSpPr>
            <a:spLocks noGrp="1"/>
          </p:cNvSpPr>
          <p:nvPr>
            <p:ph type="subTitle" idx="1"/>
          </p:nvPr>
        </p:nvSpPr>
        <p:spPr>
          <a:xfrm>
            <a:off x="5663952" y="3356992"/>
            <a:ext cx="2880320" cy="720080"/>
          </a:xfrm>
        </p:spPr>
        <p:txBody>
          <a:bodyPr rtlCol="0"/>
          <a:lstStyle/>
          <a:p>
            <a:pPr rtl="0"/>
            <a:r>
              <a:rPr lang="ca-ES" dirty="0" smtClean="0">
                <a:latin typeface="Adobe Garamond Pro Bold" pitchFamily="18" charset="0"/>
              </a:rPr>
              <a:t>Curs 2018/2019</a:t>
            </a:r>
            <a:endParaRPr lang="ca-ES" dirty="0">
              <a:latin typeface="Adobe Garamond Pro Bold" pitchFamily="18" charset="0"/>
            </a:endParaRPr>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lum bright="70000" contrast="-70000"/>
            <a:alphaModFix amt="5000"/>
          </a:blip>
          <a:srcRect l="27482" t="37464" r="13301" b="10797"/>
          <a:stretch>
            <a:fillRect/>
          </a:stretch>
        </p:blipFill>
        <p:spPr bwMode="auto">
          <a:xfrm>
            <a:off x="5366528" y="1412776"/>
            <a:ext cx="6562120" cy="4968552"/>
          </a:xfrm>
          <a:prstGeom prst="rect">
            <a:avLst/>
          </a:prstGeom>
          <a:noFill/>
          <a:ln w="9525">
            <a:noFill/>
            <a:miter lim="800000"/>
            <a:headEnd/>
            <a:tailEnd/>
          </a:ln>
        </p:spPr>
      </p:pic>
      <p:sp>
        <p:nvSpPr>
          <p:cNvPr id="8" name="7 Título"/>
          <p:cNvSpPr>
            <a:spLocks noGrp="1"/>
          </p:cNvSpPr>
          <p:nvPr>
            <p:ph type="title"/>
          </p:nvPr>
        </p:nvSpPr>
        <p:spPr/>
        <p:txBody>
          <a:bodyPr/>
          <a:lstStyle/>
          <a:p>
            <a:r>
              <a:rPr lang="ca-ES" dirty="0" smtClean="0">
                <a:latin typeface="Adobe Garamond Pro Bold" pitchFamily="18" charset="0"/>
              </a:rPr>
              <a:t>Valors</a:t>
            </a:r>
            <a:endParaRPr lang="ca-ES" dirty="0">
              <a:latin typeface="Adobe Garamond Pro Bold" pitchFamily="18" charset="0"/>
            </a:endParaRPr>
          </a:p>
        </p:txBody>
      </p:sp>
      <p:sp>
        <p:nvSpPr>
          <p:cNvPr id="5" name="Rectángulo 4"/>
          <p:cNvSpPr/>
          <p:nvPr/>
        </p:nvSpPr>
        <p:spPr>
          <a:xfrm>
            <a:off x="5375920" y="1628800"/>
            <a:ext cx="6816080" cy="5016759"/>
          </a:xfrm>
          <a:prstGeom prst="rect">
            <a:avLst/>
          </a:prstGeom>
        </p:spPr>
        <p:txBody>
          <a:bodyPr wrap="square">
            <a:spAutoFit/>
          </a:bodyPr>
          <a:lstStyle/>
          <a:p>
            <a:r>
              <a:rPr lang="ca-ES" sz="1600" dirty="0"/>
              <a:t>Què us sembla el lema per a aquest curs?</a:t>
            </a:r>
          </a:p>
          <a:p>
            <a:endParaRPr lang="ca-ES" sz="1600" dirty="0"/>
          </a:p>
          <a:p>
            <a:r>
              <a:rPr lang="ca-ES" sz="1600" dirty="0"/>
              <a:t>Com cada any, des del departament de valors de l’escola, proposem una sèrie d’activitats lligades a una idea transversal: és el nostre lema.</a:t>
            </a:r>
          </a:p>
          <a:p>
            <a:endParaRPr lang="ca-ES" sz="1600" dirty="0"/>
          </a:p>
          <a:p>
            <a:pPr lvl="1"/>
            <a:r>
              <a:rPr lang="ca-ES" sz="1600" dirty="0"/>
              <a:t>A finals del curs passat vam escriure i dibuixar, sobre una paret de l’escola que s’ha enderrocat aquest estiu amb les obres, totes aquelles pors que volíem fer fora. La idea va ser que, en enderrocar-se la paret, eliminaríem tots aquests aspectes negatius. Entre d’altres, vam escriure: els insults, les enveges, la gelosia, la soledat, les mentides, la violència, les lluites, el desconegut, la ràbia, la frustració, la tristor, la foscor, el patiment, la injustícia, les crítiques personals, la marginació, el </a:t>
            </a:r>
            <a:r>
              <a:rPr lang="ca-ES" sz="1600" dirty="0" err="1" smtClean="0"/>
              <a:t>bullying</a:t>
            </a:r>
            <a:r>
              <a:rPr lang="ca-ES" sz="1600" dirty="0" smtClean="0"/>
              <a:t> </a:t>
            </a:r>
            <a:r>
              <a:rPr lang="ca-ES" sz="1600" dirty="0"/>
              <a:t>les discriminacions, el menyspreu, l’assetjament, la manca de respecte...</a:t>
            </a:r>
            <a:endParaRPr lang="es-ES" sz="1600" dirty="0"/>
          </a:p>
          <a:p>
            <a:endParaRPr lang="ca-ES" sz="1600" dirty="0"/>
          </a:p>
          <a:p>
            <a:r>
              <a:rPr lang="ca-ES" sz="1600" dirty="0"/>
              <a:t>Com els darrers cursos, volem implicar-nos com a escola en projectes concrets i per això us demanem que en parleu a casa amb els vostres fills i..</a:t>
            </a:r>
            <a:r>
              <a:rPr lang="ca-ES" sz="1600" dirty="0" smtClean="0"/>
              <a:t>.</a:t>
            </a:r>
            <a:endParaRPr lang="ca-ES" sz="1600" dirty="0"/>
          </a:p>
          <a:p>
            <a:pPr algn="ctr"/>
            <a:r>
              <a:rPr lang="ca-ES" sz="1600" b="1" dirty="0"/>
              <a:t>escriviu en forma de missatge dins de la pancarta</a:t>
            </a:r>
          </a:p>
          <a:p>
            <a:pPr algn="ctr"/>
            <a:r>
              <a:rPr lang="ca-ES" sz="1600" b="1" dirty="0"/>
              <a:t>d’enguany tots els missatges positius que vulgueu per contrarestar els que vam eliminar el curs passat i els construirem en una nova paret mestra de </a:t>
            </a:r>
            <a:r>
              <a:rPr lang="ca-ES" sz="1600" b="1" dirty="0" smtClean="0"/>
              <a:t>l’escola.</a:t>
            </a:r>
            <a:endParaRPr lang="es-ES" dirty="0"/>
          </a:p>
        </p:txBody>
      </p:sp>
      <p:sp>
        <p:nvSpPr>
          <p:cNvPr id="11" name="CuadroTexto 10"/>
          <p:cNvSpPr txBox="1"/>
          <p:nvPr/>
        </p:nvSpPr>
        <p:spPr>
          <a:xfrm>
            <a:off x="335360" y="980728"/>
            <a:ext cx="4516095" cy="4555093"/>
          </a:xfrm>
          <a:prstGeom prst="rect">
            <a:avLst/>
          </a:prstGeom>
          <a:noFill/>
        </p:spPr>
        <p:txBody>
          <a:bodyPr wrap="square" rtlCol="0">
            <a:spAutoFit/>
          </a:bodyPr>
          <a:lstStyle/>
          <a:p>
            <a:pPr algn="ctr"/>
            <a:r>
              <a:rPr lang="ca-ES" sz="5800" dirty="0" smtClean="0">
                <a:latin typeface="Hobo" pitchFamily="2" charset="0"/>
              </a:rPr>
              <a:t>#construïm per actuar!</a:t>
            </a:r>
          </a:p>
          <a:p>
            <a:pPr algn="ctr"/>
            <a:endParaRPr lang="ca-ES" sz="5800" dirty="0">
              <a:latin typeface="Hobo" pitchFamily="2" charset="0"/>
            </a:endParaRPr>
          </a:p>
          <a:p>
            <a:pPr algn="ctr"/>
            <a:endParaRPr lang="ca-ES" sz="5800" dirty="0" smtClean="0">
              <a:latin typeface="Hobo" pitchFamily="2" charset="0"/>
            </a:endParaRPr>
          </a:p>
          <a:p>
            <a:pPr algn="ctr"/>
            <a:endParaRPr lang="ca-ES" sz="5800" dirty="0">
              <a:latin typeface="Hobo" pitchFamily="2" charset="0"/>
            </a:endParaRPr>
          </a:p>
        </p:txBody>
      </p:sp>
      <p:pic>
        <p:nvPicPr>
          <p:cNvPr id="12" name="Picture 4" descr="Resultat d'imatges de silueta pancarta n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3068960"/>
            <a:ext cx="5046525" cy="281359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a:lum bright="70000" contrast="-70000"/>
          </a:blip>
          <a:srcRect l="27482" t="37464" r="13301" b="10797"/>
          <a:stretch>
            <a:fillRect/>
          </a:stretch>
        </p:blipFill>
        <p:spPr bwMode="auto">
          <a:xfrm>
            <a:off x="335360" y="188640"/>
            <a:ext cx="11580520" cy="6192688"/>
          </a:xfrm>
          <a:prstGeom prst="rect">
            <a:avLst/>
          </a:prstGeom>
          <a:noFill/>
          <a:ln w="9525">
            <a:noFill/>
            <a:miter lim="800000"/>
            <a:headEnd/>
            <a:tailEnd/>
          </a:ln>
        </p:spPr>
      </p:pic>
      <p:sp>
        <p:nvSpPr>
          <p:cNvPr id="8" name="7 Título"/>
          <p:cNvSpPr>
            <a:spLocks noGrp="1"/>
          </p:cNvSpPr>
          <p:nvPr>
            <p:ph type="title"/>
          </p:nvPr>
        </p:nvSpPr>
        <p:spPr/>
        <p:txBody>
          <a:bodyPr/>
          <a:lstStyle/>
          <a:p>
            <a:r>
              <a:rPr lang="ca-ES" dirty="0" smtClean="0">
                <a:latin typeface="Adobe Garamond Pro Bold" pitchFamily="18" charset="0"/>
              </a:rPr>
              <a:t>Activitats de valors</a:t>
            </a:r>
            <a:endParaRPr lang="ca-ES" dirty="0">
              <a:latin typeface="Adobe Garamond Pro Bold" pitchFamily="18" charset="0"/>
            </a:endParaRPr>
          </a:p>
        </p:txBody>
      </p:sp>
      <p:pic>
        <p:nvPicPr>
          <p:cNvPr id="7" name="Picture 2" descr="Resultado de imagen de silueta hamburgues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8874" y="1484784"/>
            <a:ext cx="1982790" cy="151216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6" descr="Resultado de imagen de silueta megàf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484784"/>
            <a:ext cx="1979278" cy="1512168"/>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Imagen 7"/>
          <p:cNvPicPr>
            <a:picLocks noChangeAspect="1"/>
          </p:cNvPicPr>
          <p:nvPr/>
        </p:nvPicPr>
        <p:blipFill>
          <a:blip r:embed="rId5">
            <a:clrChange>
              <a:clrFrom>
                <a:srgbClr val="FFFFFF"/>
              </a:clrFrom>
              <a:clrTo>
                <a:srgbClr val="FFFFFF">
                  <a:alpha val="0"/>
                </a:srgbClr>
              </a:clrTo>
            </a:clrChange>
          </a:blip>
          <a:stretch>
            <a:fillRect/>
          </a:stretch>
        </p:blipFill>
        <p:spPr>
          <a:xfrm>
            <a:off x="6240016" y="3728111"/>
            <a:ext cx="1512168" cy="1861129"/>
          </a:xfrm>
          <a:prstGeom prst="rect">
            <a:avLst/>
          </a:prstGeom>
        </p:spPr>
      </p:pic>
      <p:pic>
        <p:nvPicPr>
          <p:cNvPr id="67586" name="Picture 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911424" y="4005064"/>
            <a:ext cx="2255229" cy="1656184"/>
          </a:xfrm>
          <a:prstGeom prst="rect">
            <a:avLst/>
          </a:prstGeom>
          <a:noFill/>
          <a:ln w="9525">
            <a:noFill/>
            <a:miter lim="800000"/>
            <a:headEnd/>
            <a:tailEnd/>
          </a:ln>
        </p:spPr>
      </p:pic>
      <p:sp>
        <p:nvSpPr>
          <p:cNvPr id="15" name="CuadroTexto 11"/>
          <p:cNvSpPr txBox="1"/>
          <p:nvPr/>
        </p:nvSpPr>
        <p:spPr>
          <a:xfrm>
            <a:off x="3071664" y="1916832"/>
            <a:ext cx="2520280" cy="400110"/>
          </a:xfrm>
          <a:prstGeom prst="rect">
            <a:avLst/>
          </a:prstGeom>
          <a:noFill/>
        </p:spPr>
        <p:txBody>
          <a:bodyPr wrap="square" rtlCol="0">
            <a:spAutoFit/>
          </a:bodyPr>
          <a:lstStyle/>
          <a:p>
            <a:r>
              <a:rPr lang="ca-ES" sz="2000" dirty="0" smtClean="0">
                <a:latin typeface="Adobe Garamond Pro Bold" pitchFamily="18" charset="0"/>
              </a:rPr>
              <a:t>Recollida d’aliments</a:t>
            </a:r>
            <a:endParaRPr lang="ca-ES" sz="2000" dirty="0">
              <a:latin typeface="Adobe Garamond Pro Bold" pitchFamily="18" charset="0"/>
            </a:endParaRPr>
          </a:p>
        </p:txBody>
      </p:sp>
      <p:sp>
        <p:nvSpPr>
          <p:cNvPr id="16" name="CuadroTexto 12"/>
          <p:cNvSpPr txBox="1"/>
          <p:nvPr/>
        </p:nvSpPr>
        <p:spPr>
          <a:xfrm>
            <a:off x="3143672" y="4509120"/>
            <a:ext cx="2227234" cy="400110"/>
          </a:xfrm>
          <a:prstGeom prst="rect">
            <a:avLst/>
          </a:prstGeom>
          <a:noFill/>
        </p:spPr>
        <p:txBody>
          <a:bodyPr wrap="square" rtlCol="0">
            <a:spAutoFit/>
          </a:bodyPr>
          <a:lstStyle/>
          <a:p>
            <a:r>
              <a:rPr lang="es-ES" sz="2000" dirty="0" err="1">
                <a:latin typeface="Adobe Garamond Pro Bold" pitchFamily="18" charset="0"/>
              </a:rPr>
              <a:t>Recollida</a:t>
            </a:r>
            <a:r>
              <a:rPr lang="es-ES" sz="2000" dirty="0">
                <a:latin typeface="Adobe Garamond Pro Bold" pitchFamily="18" charset="0"/>
              </a:rPr>
              <a:t> de roba</a:t>
            </a:r>
          </a:p>
        </p:txBody>
      </p:sp>
      <p:sp>
        <p:nvSpPr>
          <p:cNvPr id="17" name="CuadroTexto 13"/>
          <p:cNvSpPr txBox="1"/>
          <p:nvPr/>
        </p:nvSpPr>
        <p:spPr>
          <a:xfrm>
            <a:off x="8472264" y="1988840"/>
            <a:ext cx="3240360" cy="400110"/>
          </a:xfrm>
          <a:prstGeom prst="rect">
            <a:avLst/>
          </a:prstGeom>
          <a:noFill/>
        </p:spPr>
        <p:txBody>
          <a:bodyPr wrap="square" rtlCol="0">
            <a:spAutoFit/>
          </a:bodyPr>
          <a:lstStyle/>
          <a:p>
            <a:r>
              <a:rPr lang="es-ES" sz="2000" dirty="0">
                <a:latin typeface="Adobe Garamond Pro Bold" pitchFamily="18" charset="0"/>
              </a:rPr>
              <a:t>Dorsal </a:t>
            </a:r>
            <a:r>
              <a:rPr lang="es-ES" sz="2000" dirty="0" err="1">
                <a:latin typeface="Adobe Garamond Pro Bold" pitchFamily="18" charset="0"/>
              </a:rPr>
              <a:t>Z</a:t>
            </a:r>
            <a:r>
              <a:rPr lang="es-ES" sz="2000" dirty="0" err="1" smtClean="0">
                <a:latin typeface="Adobe Garamond Pro Bold" pitchFamily="18" charset="0"/>
              </a:rPr>
              <a:t>ero</a:t>
            </a:r>
            <a:r>
              <a:rPr lang="es-ES" sz="2000" dirty="0" smtClean="0">
                <a:latin typeface="Adobe Garamond Pro Bold" pitchFamily="18" charset="0"/>
              </a:rPr>
              <a:t> </a:t>
            </a:r>
            <a:r>
              <a:rPr lang="es-ES" sz="2000" dirty="0">
                <a:latin typeface="Adobe Garamond Pro Bold" pitchFamily="18" charset="0"/>
              </a:rPr>
              <a:t>Cursa </a:t>
            </a:r>
            <a:r>
              <a:rPr lang="es-ES" sz="2000" dirty="0" err="1">
                <a:latin typeface="Adobe Garamond Pro Bold" pitchFamily="18" charset="0"/>
              </a:rPr>
              <a:t>Pàlcam</a:t>
            </a:r>
            <a:endParaRPr lang="es-ES" sz="2000" dirty="0">
              <a:latin typeface="Adobe Garamond Pro Bold" pitchFamily="18" charset="0"/>
            </a:endParaRPr>
          </a:p>
        </p:txBody>
      </p:sp>
      <p:sp>
        <p:nvSpPr>
          <p:cNvPr id="18" name="CuadroTexto 14"/>
          <p:cNvSpPr txBox="1"/>
          <p:nvPr/>
        </p:nvSpPr>
        <p:spPr>
          <a:xfrm>
            <a:off x="8400256" y="4069521"/>
            <a:ext cx="2376264" cy="1015663"/>
          </a:xfrm>
          <a:prstGeom prst="rect">
            <a:avLst/>
          </a:prstGeom>
          <a:noFill/>
        </p:spPr>
        <p:txBody>
          <a:bodyPr wrap="square" rtlCol="0">
            <a:spAutoFit/>
          </a:bodyPr>
          <a:lstStyle/>
          <a:p>
            <a:r>
              <a:rPr lang="es-ES" sz="2000" dirty="0" err="1">
                <a:latin typeface="Adobe Garamond Pro Bold" pitchFamily="18" charset="0"/>
              </a:rPr>
              <a:t>Activitats</a:t>
            </a:r>
            <a:r>
              <a:rPr lang="es-ES" sz="2000" dirty="0">
                <a:latin typeface="Adobe Garamond Pro Bold" pitchFamily="18" charset="0"/>
              </a:rPr>
              <a:t> </a:t>
            </a:r>
            <a:r>
              <a:rPr lang="es-ES" sz="2000" dirty="0" err="1">
                <a:latin typeface="Adobe Garamond Pro Bold" pitchFamily="18" charset="0"/>
              </a:rPr>
              <a:t>intercicles</a:t>
            </a:r>
            <a:endParaRPr lang="es-ES" sz="2000" dirty="0">
              <a:latin typeface="Adobe Garamond Pro Bold" pitchFamily="18" charset="0"/>
            </a:endParaRPr>
          </a:p>
          <a:p>
            <a:endParaRPr lang="es-ES" sz="2000" i="1" dirty="0">
              <a:latin typeface="Adobe Garamond Pro Bold"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with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67586"/>
                                        </p:tgtEl>
                                      </p:cBhvr>
                                    </p:animEffect>
                                    <p:set>
                                      <p:cBhvr>
                                        <p:cTn id="13" dur="1" fill="hold">
                                          <p:stCondLst>
                                            <p:cond delay="499"/>
                                          </p:stCondLst>
                                        </p:cTn>
                                        <p:tgtEl>
                                          <p:spTgt spid="67586"/>
                                        </p:tgtEl>
                                        <p:attrNameLst>
                                          <p:attrName>style.visibility</p:attrName>
                                        </p:attrNameLst>
                                      </p:cBhvr>
                                      <p:to>
                                        <p:strVal val="hidden"/>
                                      </p:to>
                                    </p:set>
                                  </p:childTnLst>
                                </p:cTn>
                              </p:par>
                              <p:par>
                                <p:cTn id="14" presetID="22" presetClass="exit" presetSubtype="4" fill="hold" nodeType="withEffect">
                                  <p:stCondLst>
                                    <p:cond delay="0"/>
                                  </p:stCondLst>
                                  <p:childTnLst>
                                    <p:animEffect transition="out" filter="wipe(down)">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22" presetClass="exit" presetSubtype="4" fill="hold" nodeType="with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22" presetClass="exit" presetSubtype="4" fill="hold" grpId="0" nodeType="withEffect">
                                  <p:stCondLst>
                                    <p:cond delay="0"/>
                                  </p:stCondLst>
                                  <p:childTnLst>
                                    <p:animEffect transition="out" filter="wipe(down)">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22" presetClass="exit" presetSubtype="4" fill="hold" grpId="0" nodeType="withEffect">
                                  <p:stCondLst>
                                    <p:cond delay="0"/>
                                  </p:stCondLst>
                                  <p:childTnLst>
                                    <p:animEffect transition="out" filter="wipe(down)">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22" presetClass="exit" presetSubtype="4" fill="hold" grpId="0" nodeType="withEffect">
                                  <p:stCondLst>
                                    <p:cond delay="0"/>
                                  </p:stCondLst>
                                  <p:childTnLst>
                                    <p:animEffect transition="out" filter="wipe(down)">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586"/>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67702" y="-27384"/>
            <a:ext cx="12226032" cy="6885384"/>
          </a:xfrm>
          <a:prstGeom prst="rect">
            <a:avLst/>
          </a:prstGeom>
          <a:noFill/>
          <a:ln w="9525">
            <a:noFill/>
            <a:miter lim="800000"/>
            <a:headEnd/>
            <a:tailEnd/>
          </a:ln>
        </p:spPr>
      </p:pic>
      <p:pic>
        <p:nvPicPr>
          <p:cNvPr id="17" name="Picture 4" descr="Resultat d'imatges de powtoon teacher"/>
          <p:cNvPicPr>
            <a:picLocks noChangeAspect="1" noChangeArrowheads="1"/>
          </p:cNvPicPr>
          <p:nvPr/>
        </p:nvPicPr>
        <p:blipFill>
          <a:blip r:embed="rId4"/>
          <a:srcRect/>
          <a:stretch>
            <a:fillRect/>
          </a:stretch>
        </p:blipFill>
        <p:spPr bwMode="auto">
          <a:xfrm>
            <a:off x="8760296" y="2636912"/>
            <a:ext cx="3295318" cy="4248472"/>
          </a:xfrm>
          <a:prstGeom prst="rect">
            <a:avLst/>
          </a:prstGeom>
          <a:noFill/>
        </p:spPr>
      </p:pic>
      <p:sp>
        <p:nvSpPr>
          <p:cNvPr id="11" name="8 Marcador de contenido"/>
          <p:cNvSpPr txBox="1">
            <a:spLocks/>
          </p:cNvSpPr>
          <p:nvPr/>
        </p:nvSpPr>
        <p:spPr>
          <a:xfrm>
            <a:off x="1343472" y="1772816"/>
            <a:ext cx="10972800" cy="4525963"/>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a:buFont typeface="Wingdings" pitchFamily="2" charset="2"/>
              <a:buChar char="ü"/>
            </a:pPr>
            <a:r>
              <a:rPr lang="ca-ES" sz="2400" dirty="0" smtClean="0">
                <a:latin typeface="Adobe Garamond Pro Bold" pitchFamily="18" charset="0"/>
              </a:rPr>
              <a:t> </a:t>
            </a:r>
            <a:r>
              <a:rPr lang="ca-ES" sz="3000" dirty="0" smtClean="0">
                <a:solidFill>
                  <a:schemeClr val="tx1">
                    <a:lumMod val="50000"/>
                  </a:schemeClr>
                </a:solidFill>
                <a:latin typeface="Adobe Garamond Pro Bold" pitchFamily="18" charset="0"/>
              </a:rPr>
              <a:t>Comunicació Oral</a:t>
            </a:r>
          </a:p>
          <a:p>
            <a:pPr>
              <a:buFont typeface="Wingdings" pitchFamily="2" charset="2"/>
              <a:buChar char="ü"/>
            </a:pPr>
            <a:r>
              <a:rPr lang="ca-ES" sz="3000" dirty="0" smtClean="0">
                <a:solidFill>
                  <a:schemeClr val="tx1">
                    <a:lumMod val="50000"/>
                  </a:schemeClr>
                </a:solidFill>
                <a:latin typeface="Adobe Garamond Pro Bold" pitchFamily="18" charset="0"/>
              </a:rPr>
              <a:t> Comprensió Lectora</a:t>
            </a:r>
          </a:p>
          <a:p>
            <a:pPr>
              <a:buFont typeface="Wingdings" pitchFamily="2" charset="2"/>
              <a:buChar char="ü"/>
            </a:pPr>
            <a:r>
              <a:rPr lang="ca-ES" sz="3000" dirty="0" smtClean="0">
                <a:solidFill>
                  <a:schemeClr val="tx1">
                    <a:lumMod val="50000"/>
                  </a:schemeClr>
                </a:solidFill>
                <a:latin typeface="Adobe Garamond Pro Bold" pitchFamily="18" charset="0"/>
              </a:rPr>
              <a:t> Expressió escrita</a:t>
            </a:r>
          </a:p>
          <a:p>
            <a:pPr>
              <a:buFont typeface="Wingdings" pitchFamily="2" charset="2"/>
              <a:buChar char="ü"/>
            </a:pPr>
            <a:r>
              <a:rPr lang="ca-ES" sz="3000" dirty="0" smtClean="0">
                <a:solidFill>
                  <a:schemeClr val="tx1">
                    <a:lumMod val="50000"/>
                  </a:schemeClr>
                </a:solidFill>
                <a:latin typeface="Adobe Garamond Pro Bold" pitchFamily="18" charset="0"/>
              </a:rPr>
              <a:t> Literària</a:t>
            </a:r>
          </a:p>
          <a:p>
            <a:pPr>
              <a:buFont typeface="Wingdings" pitchFamily="2" charset="2"/>
              <a:buChar char="ü"/>
            </a:pPr>
            <a:r>
              <a:rPr lang="ca-ES" sz="3000" dirty="0" smtClean="0">
                <a:solidFill>
                  <a:schemeClr val="tx1">
                    <a:lumMod val="50000"/>
                  </a:schemeClr>
                </a:solidFill>
                <a:latin typeface="Adobe Garamond Pro Bold" pitchFamily="18" charset="0"/>
              </a:rPr>
              <a:t> Plurilingüe</a:t>
            </a:r>
            <a:endParaRPr lang="ca-ES" sz="3000" dirty="0">
              <a:solidFill>
                <a:schemeClr val="tx1">
                  <a:lumMod val="50000"/>
                </a:schemeClr>
              </a:solidFill>
              <a:latin typeface="Adobe Garamond Pro Bold" pitchFamily="18" charset="0"/>
            </a:endParaRPr>
          </a:p>
        </p:txBody>
      </p:sp>
      <p:sp>
        <p:nvSpPr>
          <p:cNvPr id="12" name="7 Título"/>
          <p:cNvSpPr txBox="1">
            <a:spLocks/>
          </p:cNvSpPr>
          <p:nvPr/>
        </p:nvSpPr>
        <p:spPr>
          <a:xfrm>
            <a:off x="609600" y="274638"/>
            <a:ext cx="109728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400" kern="1200">
                <a:solidFill>
                  <a:schemeClr val="accent1"/>
                </a:solidFill>
                <a:latin typeface="+mj-lt"/>
                <a:ea typeface="+mj-ea"/>
                <a:cs typeface="+mj-cs"/>
              </a:defRPr>
            </a:lvl1pPr>
          </a:lstStyle>
          <a:p>
            <a:r>
              <a:rPr lang="ca-ES" sz="4800" dirty="0" smtClean="0">
                <a:solidFill>
                  <a:schemeClr val="tx2"/>
                </a:solidFill>
                <a:latin typeface="Adobe Garamond Pro Bold" pitchFamily="18" charset="0"/>
              </a:rPr>
              <a:t>Dimensió: Àrea de Llengües</a:t>
            </a:r>
            <a:endParaRPr lang="ca-ES" sz="4800" dirty="0">
              <a:solidFill>
                <a:schemeClr val="tx2"/>
              </a:solidFill>
              <a:latin typeface="Adobe Garamond Pro Bold" pitchFamily="18" charset="0"/>
            </a:endParaRPr>
          </a:p>
        </p:txBody>
      </p:sp>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9352" y="-27384"/>
            <a:ext cx="12226032" cy="6885384"/>
          </a:xfrm>
          <a:prstGeom prst="rect">
            <a:avLst/>
          </a:prstGeom>
          <a:noFill/>
          <a:ln w="9525">
            <a:noFill/>
            <a:miter lim="800000"/>
            <a:headEnd/>
            <a:tailEnd/>
          </a:ln>
        </p:spPr>
      </p:pic>
      <p:pic>
        <p:nvPicPr>
          <p:cNvPr id="17" name="Picture 4" descr="Resultat d'imatges de powtoon teacher"/>
          <p:cNvPicPr>
            <a:picLocks noChangeAspect="1" noChangeArrowheads="1"/>
          </p:cNvPicPr>
          <p:nvPr/>
        </p:nvPicPr>
        <p:blipFill>
          <a:blip r:embed="rId4"/>
          <a:srcRect/>
          <a:stretch>
            <a:fillRect/>
          </a:stretch>
        </p:blipFill>
        <p:spPr bwMode="auto">
          <a:xfrm>
            <a:off x="8760296" y="2636912"/>
            <a:ext cx="3295318" cy="4248472"/>
          </a:xfrm>
          <a:prstGeom prst="rect">
            <a:avLst/>
          </a:prstGeom>
          <a:noFill/>
        </p:spPr>
      </p:pic>
      <p:sp>
        <p:nvSpPr>
          <p:cNvPr id="11" name="8 Marcador de contenido"/>
          <p:cNvSpPr txBox="1">
            <a:spLocks/>
          </p:cNvSpPr>
          <p:nvPr/>
        </p:nvSpPr>
        <p:spPr>
          <a:xfrm>
            <a:off x="1343472" y="1783357"/>
            <a:ext cx="10972800" cy="4525963"/>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a:buFont typeface="Wingdings" pitchFamily="2" charset="2"/>
              <a:buChar char="ü"/>
            </a:pPr>
            <a:r>
              <a:rPr lang="ca-ES" sz="2400" dirty="0" smtClean="0">
                <a:latin typeface="Adobe Garamond Pro Bold" pitchFamily="18" charset="0"/>
              </a:rPr>
              <a:t> </a:t>
            </a:r>
            <a:r>
              <a:rPr lang="ca-ES" sz="3000" dirty="0" smtClean="0">
                <a:solidFill>
                  <a:schemeClr val="tx1">
                    <a:lumMod val="50000"/>
                  </a:schemeClr>
                </a:solidFill>
                <a:latin typeface="Adobe Garamond Pro Bold" pitchFamily="18" charset="0"/>
              </a:rPr>
              <a:t>Resolució de problemes</a:t>
            </a:r>
          </a:p>
          <a:p>
            <a:pPr>
              <a:buFont typeface="Wingdings" pitchFamily="2" charset="2"/>
              <a:buChar char="ü"/>
            </a:pPr>
            <a:r>
              <a:rPr lang="ca-ES" sz="3000" dirty="0" smtClean="0">
                <a:solidFill>
                  <a:schemeClr val="tx1">
                    <a:lumMod val="50000"/>
                  </a:schemeClr>
                </a:solidFill>
                <a:latin typeface="Adobe Garamond Pro Bold" pitchFamily="18" charset="0"/>
              </a:rPr>
              <a:t> Raonament Prova</a:t>
            </a:r>
          </a:p>
          <a:p>
            <a:pPr>
              <a:buFont typeface="Wingdings" pitchFamily="2" charset="2"/>
              <a:buChar char="ü"/>
            </a:pPr>
            <a:r>
              <a:rPr lang="ca-ES" sz="3000" dirty="0" smtClean="0">
                <a:solidFill>
                  <a:schemeClr val="tx1">
                    <a:lumMod val="50000"/>
                  </a:schemeClr>
                </a:solidFill>
                <a:latin typeface="Adobe Garamond Pro Bold" pitchFamily="18" charset="0"/>
              </a:rPr>
              <a:t> Connexions</a:t>
            </a:r>
          </a:p>
          <a:p>
            <a:pPr>
              <a:buFont typeface="Wingdings" pitchFamily="2" charset="2"/>
              <a:buChar char="ü"/>
            </a:pPr>
            <a:r>
              <a:rPr lang="ca-ES" sz="3000" dirty="0">
                <a:solidFill>
                  <a:schemeClr val="tx1">
                    <a:lumMod val="50000"/>
                  </a:schemeClr>
                </a:solidFill>
                <a:latin typeface="Adobe Garamond Pro Bold" pitchFamily="18" charset="0"/>
              </a:rPr>
              <a:t> </a:t>
            </a:r>
            <a:r>
              <a:rPr lang="ca-ES" sz="3000" dirty="0" smtClean="0">
                <a:solidFill>
                  <a:schemeClr val="tx1">
                    <a:lumMod val="50000"/>
                  </a:schemeClr>
                </a:solidFill>
                <a:latin typeface="Adobe Garamond Pro Bold" pitchFamily="18" charset="0"/>
              </a:rPr>
              <a:t>Comunicació i representació</a:t>
            </a:r>
            <a:endParaRPr lang="ca-ES" sz="3000" dirty="0">
              <a:solidFill>
                <a:schemeClr val="tx1">
                  <a:lumMod val="50000"/>
                </a:schemeClr>
              </a:solidFill>
              <a:latin typeface="Adobe Garamond Pro Bold" pitchFamily="18" charset="0"/>
            </a:endParaRPr>
          </a:p>
        </p:txBody>
      </p:sp>
      <p:sp>
        <p:nvSpPr>
          <p:cNvPr id="12" name="7 Título"/>
          <p:cNvSpPr txBox="1">
            <a:spLocks/>
          </p:cNvSpPr>
          <p:nvPr/>
        </p:nvSpPr>
        <p:spPr>
          <a:xfrm>
            <a:off x="609600" y="274638"/>
            <a:ext cx="109728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400" kern="1200">
                <a:solidFill>
                  <a:schemeClr val="accent1"/>
                </a:solidFill>
                <a:latin typeface="+mj-lt"/>
                <a:ea typeface="+mj-ea"/>
                <a:cs typeface="+mj-cs"/>
              </a:defRPr>
            </a:lvl1pPr>
          </a:lstStyle>
          <a:p>
            <a:r>
              <a:rPr lang="ca-ES" sz="4800" dirty="0" smtClean="0">
                <a:solidFill>
                  <a:schemeClr val="tx2"/>
                </a:solidFill>
                <a:latin typeface="Adobe Garamond Pro Bold" pitchFamily="18" charset="0"/>
              </a:rPr>
              <a:t>Dimensió: Àrea de Matemàtiques</a:t>
            </a:r>
            <a:endParaRPr lang="ca-ES" sz="4800" dirty="0">
              <a:solidFill>
                <a:schemeClr val="tx2"/>
              </a:solidFill>
              <a:latin typeface="Adobe Garamond Pro Bold" pitchFamily="18" charset="0"/>
            </a:endParaRPr>
          </a:p>
        </p:txBody>
      </p:sp>
    </p:spTree>
    <p:extLst>
      <p:ext uri="{BB962C8B-B14F-4D97-AF65-F5344CB8AC3E}">
        <p14:creationId xmlns:p14="http://schemas.microsoft.com/office/powerpoint/2010/main" val="359587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9352" y="-27384"/>
            <a:ext cx="12226032" cy="6885384"/>
          </a:xfrm>
          <a:prstGeom prst="rect">
            <a:avLst/>
          </a:prstGeom>
          <a:noFill/>
          <a:ln w="9525">
            <a:noFill/>
            <a:miter lim="800000"/>
            <a:headEnd/>
            <a:tailEnd/>
          </a:ln>
        </p:spPr>
      </p:pic>
      <p:pic>
        <p:nvPicPr>
          <p:cNvPr id="17" name="Picture 4" descr="Resultat d'imatges de powtoon teacher"/>
          <p:cNvPicPr>
            <a:picLocks noChangeAspect="1" noChangeArrowheads="1"/>
          </p:cNvPicPr>
          <p:nvPr/>
        </p:nvPicPr>
        <p:blipFill>
          <a:blip r:embed="rId4"/>
          <a:srcRect/>
          <a:stretch>
            <a:fillRect/>
          </a:stretch>
        </p:blipFill>
        <p:spPr bwMode="auto">
          <a:xfrm>
            <a:off x="8760296" y="2636912"/>
            <a:ext cx="3295318" cy="4248472"/>
          </a:xfrm>
          <a:prstGeom prst="rect">
            <a:avLst/>
          </a:prstGeom>
          <a:noFill/>
        </p:spPr>
      </p:pic>
      <p:sp>
        <p:nvSpPr>
          <p:cNvPr id="11" name="8 Marcador de contenido"/>
          <p:cNvSpPr txBox="1">
            <a:spLocks/>
          </p:cNvSpPr>
          <p:nvPr/>
        </p:nvSpPr>
        <p:spPr>
          <a:xfrm>
            <a:off x="1343472" y="1719660"/>
            <a:ext cx="10972800" cy="4525963"/>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a:lstStyle>
          <a:p>
            <a:pPr>
              <a:buFont typeface="Wingdings" pitchFamily="2" charset="2"/>
              <a:buChar char="ü"/>
            </a:pPr>
            <a:r>
              <a:rPr lang="ca-ES" sz="3000" dirty="0" smtClean="0">
                <a:latin typeface="Adobe Garamond Pro Bold" pitchFamily="18" charset="0"/>
              </a:rPr>
              <a:t> </a:t>
            </a:r>
            <a:r>
              <a:rPr lang="ca-ES" sz="3000" dirty="0" smtClean="0">
                <a:solidFill>
                  <a:schemeClr val="tx1">
                    <a:lumMod val="50000"/>
                  </a:schemeClr>
                </a:solidFill>
                <a:latin typeface="Adobe Garamond Pro Bold" pitchFamily="18" charset="0"/>
              </a:rPr>
              <a:t>Món actual</a:t>
            </a:r>
          </a:p>
          <a:p>
            <a:pPr>
              <a:buFont typeface="Wingdings" pitchFamily="2" charset="2"/>
              <a:buChar char="ü"/>
            </a:pPr>
            <a:r>
              <a:rPr lang="ca-ES" sz="3000" dirty="0" smtClean="0">
                <a:solidFill>
                  <a:schemeClr val="tx1">
                    <a:lumMod val="50000"/>
                  </a:schemeClr>
                </a:solidFill>
                <a:latin typeface="Adobe Garamond Pro Bold" pitchFamily="18" charset="0"/>
              </a:rPr>
              <a:t> Salut i equilibri personal</a:t>
            </a:r>
          </a:p>
          <a:p>
            <a:pPr>
              <a:buFont typeface="Wingdings" pitchFamily="2" charset="2"/>
              <a:buChar char="ü"/>
            </a:pPr>
            <a:r>
              <a:rPr lang="ca-ES" sz="3000" dirty="0" smtClean="0">
                <a:solidFill>
                  <a:schemeClr val="tx1">
                    <a:lumMod val="50000"/>
                  </a:schemeClr>
                </a:solidFill>
                <a:latin typeface="Adobe Garamond Pro Bold" pitchFamily="18" charset="0"/>
              </a:rPr>
              <a:t> Tecnologia i vida quotidiana</a:t>
            </a:r>
          </a:p>
          <a:p>
            <a:pPr>
              <a:buFont typeface="Wingdings" pitchFamily="2" charset="2"/>
              <a:buChar char="ü"/>
            </a:pPr>
            <a:r>
              <a:rPr lang="ca-ES" sz="3000" dirty="0" smtClean="0">
                <a:solidFill>
                  <a:schemeClr val="tx1">
                    <a:lumMod val="50000"/>
                  </a:schemeClr>
                </a:solidFill>
                <a:latin typeface="Adobe Garamond Pro Bold" pitchFamily="18" charset="0"/>
              </a:rPr>
              <a:t> Ciutadania</a:t>
            </a:r>
          </a:p>
        </p:txBody>
      </p:sp>
      <p:sp>
        <p:nvSpPr>
          <p:cNvPr id="12" name="7 Título"/>
          <p:cNvSpPr txBox="1">
            <a:spLocks/>
          </p:cNvSpPr>
          <p:nvPr/>
        </p:nvSpPr>
        <p:spPr>
          <a:xfrm>
            <a:off x="609600" y="274638"/>
            <a:ext cx="109728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400" kern="1200">
                <a:solidFill>
                  <a:schemeClr val="accent1"/>
                </a:solidFill>
                <a:latin typeface="+mj-lt"/>
                <a:ea typeface="+mj-ea"/>
                <a:cs typeface="+mj-cs"/>
              </a:defRPr>
            </a:lvl1pPr>
          </a:lstStyle>
          <a:p>
            <a:r>
              <a:rPr lang="ca-ES" sz="4800" dirty="0" smtClean="0">
                <a:solidFill>
                  <a:schemeClr val="tx2"/>
                </a:solidFill>
                <a:latin typeface="Adobe Garamond Pro Bold" pitchFamily="18" charset="0"/>
              </a:rPr>
              <a:t>Dimensió: Àrea de Medi </a:t>
            </a:r>
            <a:endParaRPr lang="ca-ES" sz="4800" dirty="0">
              <a:solidFill>
                <a:schemeClr val="tx2"/>
              </a:solidFill>
              <a:latin typeface="Adobe Garamond Pro Bold" pitchFamily="18" charset="0"/>
            </a:endParaRPr>
          </a:p>
        </p:txBody>
      </p:sp>
    </p:spTree>
    <p:extLst>
      <p:ext uri="{BB962C8B-B14F-4D97-AF65-F5344CB8AC3E}">
        <p14:creationId xmlns:p14="http://schemas.microsoft.com/office/powerpoint/2010/main" val="244069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endParaRPr lang="ca-ES"/>
          </a:p>
        </p:txBody>
      </p:sp>
      <p:sp>
        <p:nvSpPr>
          <p:cNvPr id="8" name="7 Marcador de contenido"/>
          <p:cNvSpPr>
            <a:spLocks noGrp="1"/>
          </p:cNvSpPr>
          <p:nvPr>
            <p:ph idx="1"/>
          </p:nvPr>
        </p:nvSpPr>
        <p:spPr/>
        <p:txBody>
          <a:bodyPr/>
          <a:lstStyle/>
          <a:p>
            <a:endParaRPr lang="ca-ES"/>
          </a:p>
        </p:txBody>
      </p:sp>
      <p:pic>
        <p:nvPicPr>
          <p:cNvPr id="69634" name="Picture 2" descr="Resultat d'imatges de powtoon"/>
          <p:cNvPicPr>
            <a:picLocks noChangeAspect="1" noChangeArrowheads="1"/>
          </p:cNvPicPr>
          <p:nvPr/>
        </p:nvPicPr>
        <p:blipFill>
          <a:blip r:embed="rId2">
            <a:duotone>
              <a:prstClr val="black"/>
              <a:srgbClr val="FFFFCC">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rcRect l="7305"/>
          <a:stretch>
            <a:fillRect/>
          </a:stretch>
        </p:blipFill>
        <p:spPr bwMode="auto">
          <a:xfrm>
            <a:off x="-312712" y="0"/>
            <a:ext cx="12504712" cy="6858000"/>
          </a:xfrm>
          <a:prstGeom prst="rect">
            <a:avLst/>
          </a:prstGeom>
          <a:noFill/>
        </p:spPr>
      </p:pic>
      <p:graphicFrame>
        <p:nvGraphicFramePr>
          <p:cNvPr id="11" name="Diagrama 4" descr="Proceso de círculos con flecha"/>
          <p:cNvGraphicFramePr/>
          <p:nvPr>
            <p:extLst>
              <p:ext uri="{D42A27DB-BD31-4B8C-83A1-F6EECF244321}">
                <p14:modId xmlns:p14="http://schemas.microsoft.com/office/powerpoint/2010/main" val="2898030508"/>
              </p:ext>
            </p:extLst>
          </p:nvPr>
        </p:nvGraphicFramePr>
        <p:xfrm>
          <a:off x="4007768" y="72008"/>
          <a:ext cx="7968208" cy="6525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2" name="Grupo 11"/>
          <p:cNvGrpSpPr/>
          <p:nvPr/>
        </p:nvGrpSpPr>
        <p:grpSpPr>
          <a:xfrm>
            <a:off x="8760296" y="4606913"/>
            <a:ext cx="2750135" cy="1256781"/>
            <a:chOff x="3854924" y="2751737"/>
            <a:chExt cx="2750135" cy="1256781"/>
          </a:xfrm>
        </p:grpSpPr>
        <p:sp>
          <p:nvSpPr>
            <p:cNvPr id="13" name="Rectángulo 12"/>
            <p:cNvSpPr/>
            <p:nvPr/>
          </p:nvSpPr>
          <p:spPr>
            <a:xfrm>
              <a:off x="3854924" y="2751737"/>
              <a:ext cx="2750135" cy="125678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CuadroTexto 13"/>
            <p:cNvSpPr txBox="1"/>
            <p:nvPr/>
          </p:nvSpPr>
          <p:spPr>
            <a:xfrm>
              <a:off x="3854924" y="2751737"/>
              <a:ext cx="2750135" cy="12567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171450" lvl="1" indent="-171450" algn="l" defTabSz="914400">
                <a:lnSpc>
                  <a:spcPct val="90000"/>
                </a:lnSpc>
                <a:spcBef>
                  <a:spcPct val="0"/>
                </a:spcBef>
                <a:spcAft>
                  <a:spcPct val="15000"/>
                </a:spcAft>
                <a:buChar char="••"/>
              </a:pPr>
              <a:r>
                <a:rPr lang="es-ES" noProof="1" smtClean="0">
                  <a:latin typeface="Adobe Garamond Pro Bold" pitchFamily="18" charset="0"/>
                </a:rPr>
                <a:t>Inici classes 8:30 i 15h.</a:t>
              </a:r>
            </a:p>
            <a:p>
              <a:pPr marL="171450" lvl="1" indent="-171450" algn="l" defTabSz="914400">
                <a:lnSpc>
                  <a:spcPct val="90000"/>
                </a:lnSpc>
                <a:spcBef>
                  <a:spcPct val="0"/>
                </a:spcBef>
                <a:spcAft>
                  <a:spcPct val="15000"/>
                </a:spcAft>
                <a:buChar char="••"/>
              </a:pPr>
              <a:r>
                <a:rPr lang="es-ES" sz="1800" kern="1200" noProof="1" smtClean="0">
                  <a:latin typeface="Adobe Garamond Pro Bold" pitchFamily="18" charset="0"/>
                </a:rPr>
                <a:t>Entrada: Porta 3 al matí i porta 1 a la tarda.</a:t>
              </a:r>
            </a:p>
            <a:p>
              <a:pPr marL="171450" lvl="1" indent="-171450" algn="l" defTabSz="914400">
                <a:lnSpc>
                  <a:spcPct val="90000"/>
                </a:lnSpc>
                <a:spcBef>
                  <a:spcPct val="0"/>
                </a:spcBef>
                <a:spcAft>
                  <a:spcPct val="15000"/>
                </a:spcAft>
                <a:buChar char="••"/>
              </a:pPr>
              <a:r>
                <a:rPr lang="es-ES" noProof="1" smtClean="0">
                  <a:latin typeface="Adobe Garamond Pro Bold" pitchFamily="18" charset="0"/>
                </a:rPr>
                <a:t>Sortida: Porta 1 al migdia i porta 3 a la tarda.</a:t>
              </a:r>
              <a:endParaRPr lang="es-ES" sz="1800" kern="1200" noProof="1">
                <a:latin typeface="Adobe Garamond Pro Bold" pitchFamily="18"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endParaRPr lang="ca-ES"/>
          </a:p>
        </p:txBody>
      </p:sp>
      <p:sp>
        <p:nvSpPr>
          <p:cNvPr id="8" name="7 Marcador de contenido"/>
          <p:cNvSpPr>
            <a:spLocks noGrp="1"/>
          </p:cNvSpPr>
          <p:nvPr>
            <p:ph idx="1"/>
          </p:nvPr>
        </p:nvSpPr>
        <p:spPr/>
        <p:txBody>
          <a:bodyPr/>
          <a:lstStyle/>
          <a:p>
            <a:endParaRPr lang="ca-ES"/>
          </a:p>
        </p:txBody>
      </p:sp>
      <p:pic>
        <p:nvPicPr>
          <p:cNvPr id="69634" name="Picture 2" descr="Resultat d'imatges de powtoon"/>
          <p:cNvPicPr>
            <a:picLocks noChangeAspect="1" noChangeArrowheads="1"/>
          </p:cNvPicPr>
          <p:nvPr/>
        </p:nvPicPr>
        <p:blipFill>
          <a:blip r:embed="rId2">
            <a:duotone>
              <a:prstClr val="black"/>
              <a:srgbClr val="FFFFCC">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rcRect l="7305"/>
          <a:stretch>
            <a:fillRect/>
          </a:stretch>
        </p:blipFill>
        <p:spPr bwMode="auto">
          <a:xfrm>
            <a:off x="-312712" y="0"/>
            <a:ext cx="12504712" cy="6858000"/>
          </a:xfrm>
          <a:prstGeom prst="rect">
            <a:avLst/>
          </a:prstGeom>
          <a:noFill/>
        </p:spPr>
      </p:pic>
      <p:graphicFrame>
        <p:nvGraphicFramePr>
          <p:cNvPr id="11" name="Diagrama 4" descr="Proceso de círculos con flecha"/>
          <p:cNvGraphicFramePr/>
          <p:nvPr>
            <p:extLst>
              <p:ext uri="{D42A27DB-BD31-4B8C-83A1-F6EECF244321}">
                <p14:modId xmlns:p14="http://schemas.microsoft.com/office/powerpoint/2010/main" val="2058097471"/>
              </p:ext>
            </p:extLst>
          </p:nvPr>
        </p:nvGraphicFramePr>
        <p:xfrm>
          <a:off x="4007768" y="72008"/>
          <a:ext cx="7968208" cy="6525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upo 5"/>
          <p:cNvGrpSpPr/>
          <p:nvPr/>
        </p:nvGrpSpPr>
        <p:grpSpPr>
          <a:xfrm>
            <a:off x="8832265" y="4476589"/>
            <a:ext cx="2750135" cy="1472691"/>
            <a:chOff x="3854924" y="2751737"/>
            <a:chExt cx="2750135" cy="1472691"/>
          </a:xfrm>
        </p:grpSpPr>
        <p:sp>
          <p:nvSpPr>
            <p:cNvPr id="9" name="Rectángulo 8"/>
            <p:cNvSpPr/>
            <p:nvPr/>
          </p:nvSpPr>
          <p:spPr>
            <a:xfrm>
              <a:off x="3854924" y="2751737"/>
              <a:ext cx="2750135" cy="125678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CuadroTexto 9"/>
            <p:cNvSpPr txBox="1"/>
            <p:nvPr/>
          </p:nvSpPr>
          <p:spPr>
            <a:xfrm>
              <a:off x="3854924" y="2967647"/>
              <a:ext cx="2750135" cy="12567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795" tIns="10795" rIns="10795" bIns="10795" numCol="1" spcCol="1270" anchor="ctr" anchorCtr="0">
              <a:noAutofit/>
            </a:bodyPr>
            <a:lstStyle/>
            <a:p>
              <a:pPr marL="171450" lvl="1" indent="-171450" algn="l" defTabSz="914400">
                <a:lnSpc>
                  <a:spcPct val="90000"/>
                </a:lnSpc>
                <a:spcBef>
                  <a:spcPct val="0"/>
                </a:spcBef>
                <a:spcAft>
                  <a:spcPct val="15000"/>
                </a:spcAft>
                <a:buChar char="••"/>
              </a:pPr>
              <a:r>
                <a:rPr lang="es-ES" noProof="1" smtClean="0">
                  <a:latin typeface="Adobe Garamond Pro Bold" pitchFamily="18" charset="0"/>
                </a:rPr>
                <a:t>Bates amb beta.</a:t>
              </a:r>
            </a:p>
            <a:p>
              <a:pPr marL="171450" lvl="1" indent="-171450" algn="l" defTabSz="914400">
                <a:lnSpc>
                  <a:spcPct val="90000"/>
                </a:lnSpc>
                <a:spcBef>
                  <a:spcPct val="0"/>
                </a:spcBef>
                <a:spcAft>
                  <a:spcPct val="15000"/>
                </a:spcAft>
                <a:buChar char="••"/>
              </a:pPr>
              <a:r>
                <a:rPr lang="es-ES" kern="1200" noProof="1" smtClean="0">
                  <a:latin typeface="Adobe Garamond Pro Bold" pitchFamily="18" charset="0"/>
                </a:rPr>
                <a:t>Roba marcada.</a:t>
              </a:r>
            </a:p>
            <a:p>
              <a:pPr marL="171450" lvl="1" indent="-171450" algn="l" defTabSz="914400">
                <a:lnSpc>
                  <a:spcPct val="90000"/>
                </a:lnSpc>
                <a:spcBef>
                  <a:spcPct val="0"/>
                </a:spcBef>
                <a:spcAft>
                  <a:spcPct val="15000"/>
                </a:spcAft>
                <a:buChar char="••"/>
              </a:pPr>
              <a:r>
                <a:rPr lang="es-ES" noProof="1" smtClean="0">
                  <a:latin typeface="Adobe Garamond Pro Bold" pitchFamily="18" charset="0"/>
                </a:rPr>
                <a:t>Control motxilles.</a:t>
              </a:r>
            </a:p>
            <a:p>
              <a:pPr marL="171450" lvl="1" indent="-171450" algn="l" defTabSz="914400">
                <a:lnSpc>
                  <a:spcPct val="90000"/>
                </a:lnSpc>
                <a:spcBef>
                  <a:spcPct val="0"/>
                </a:spcBef>
                <a:spcAft>
                  <a:spcPct val="15000"/>
                </a:spcAft>
                <a:buChar char="••"/>
              </a:pPr>
              <a:r>
                <a:rPr lang="es-ES" noProof="1" smtClean="0">
                  <a:latin typeface="Adobe Garamond Pro Bold" pitchFamily="18" charset="0"/>
                </a:rPr>
                <a:t>Material fungible marcat.</a:t>
              </a:r>
              <a:endParaRPr lang="es-ES" kern="1200" noProof="1">
                <a:latin typeface="Adobe Garamond Pro Bold" pitchFamily="18" charset="0"/>
              </a:endParaRPr>
            </a:p>
          </p:txBody>
        </p:sp>
      </p:grpSp>
    </p:spTree>
    <p:extLst>
      <p:ext uri="{BB962C8B-B14F-4D97-AF65-F5344CB8AC3E}">
        <p14:creationId xmlns:p14="http://schemas.microsoft.com/office/powerpoint/2010/main" val="33508520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343472" y="116632"/>
            <a:ext cx="5692740" cy="1082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3600" dirty="0" smtClean="0">
                <a:solidFill>
                  <a:schemeClr val="tx1">
                    <a:lumMod val="50000"/>
                  </a:schemeClr>
                </a:solidFill>
                <a:latin typeface="Adobe Garamond Pro Bold" pitchFamily="18" charset="0"/>
              </a:rPr>
              <a:t>Sortides i excursions</a:t>
            </a:r>
            <a:endParaRPr lang="ca-ES" sz="3600" dirty="0">
              <a:solidFill>
                <a:schemeClr val="tx1">
                  <a:lumMod val="50000"/>
                </a:schemeClr>
              </a:solidFill>
              <a:latin typeface="Adobe Garamond Pro Bold" pitchFamily="18" charset="0"/>
            </a:endParaRPr>
          </a:p>
        </p:txBody>
      </p:sp>
      <p:sp>
        <p:nvSpPr>
          <p:cNvPr id="7" name="5 Marcador de contenido"/>
          <p:cNvSpPr txBox="1">
            <a:spLocks/>
          </p:cNvSpPr>
          <p:nvPr/>
        </p:nvSpPr>
        <p:spPr>
          <a:xfrm>
            <a:off x="3287688" y="1412777"/>
            <a:ext cx="5976664" cy="30243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solidFill>
                <a:latin typeface="+mj-lt"/>
                <a:ea typeface="+mn-ea"/>
                <a:cs typeface="+mn-cs"/>
              </a:defRPr>
            </a:lvl1pPr>
            <a:lvl2pPr marL="457200" indent="0" algn="l" defTabSz="914400" rtl="0" eaLnBrk="1" latinLnBrk="0" hangingPunct="1">
              <a:lnSpc>
                <a:spcPct val="90000"/>
              </a:lnSpc>
              <a:spcBef>
                <a:spcPts val="12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buFont typeface="Wingdings" panose="05000000000000000000" pitchFamily="2" charset="2"/>
              <a:buChar char="ü"/>
            </a:pPr>
            <a:r>
              <a:rPr lang="ca-ES" dirty="0" smtClean="0">
                <a:solidFill>
                  <a:schemeClr val="tx1">
                    <a:lumMod val="50000"/>
                  </a:schemeClr>
                </a:solidFill>
                <a:latin typeface="Adobe Garamond Pro Bold" pitchFamily="18" charset="0"/>
              </a:rPr>
              <a:t>Poble </a:t>
            </a:r>
            <a:r>
              <a:rPr lang="ca-ES" dirty="0" smtClean="0">
                <a:solidFill>
                  <a:schemeClr val="tx1">
                    <a:lumMod val="50000"/>
                  </a:schemeClr>
                </a:solidFill>
                <a:latin typeface="Adobe Garamond Pro Bold" pitchFamily="18" charset="0"/>
              </a:rPr>
              <a:t>Espanyol (2 i </a:t>
            </a:r>
            <a:r>
              <a:rPr lang="ca-ES" smtClean="0">
                <a:solidFill>
                  <a:schemeClr val="tx1">
                    <a:lumMod val="50000"/>
                  </a:schemeClr>
                </a:solidFill>
                <a:latin typeface="Adobe Garamond Pro Bold" pitchFamily="18" charset="0"/>
              </a:rPr>
              <a:t>3 d’octubre).</a:t>
            </a:r>
            <a:endParaRPr lang="ca-ES" dirty="0" smtClean="0">
              <a:solidFill>
                <a:schemeClr val="tx1">
                  <a:lumMod val="50000"/>
                </a:schemeClr>
              </a:solidFill>
              <a:latin typeface="Adobe Garamond Pro Bold" pitchFamily="18" charset="0"/>
            </a:endParaRPr>
          </a:p>
          <a:p>
            <a:pPr algn="just">
              <a:buFont typeface="Wingdings" panose="05000000000000000000" pitchFamily="2" charset="2"/>
              <a:buChar char="ü"/>
            </a:pPr>
            <a:r>
              <a:rPr lang="ca-ES" dirty="0">
                <a:solidFill>
                  <a:schemeClr val="tx1">
                    <a:lumMod val="50000"/>
                  </a:schemeClr>
                </a:solidFill>
                <a:latin typeface="Adobe Garamond Pro Bold" pitchFamily="18" charset="0"/>
              </a:rPr>
              <a:t>Convivències (18 i 19 d’octubre)</a:t>
            </a:r>
            <a:r>
              <a:rPr lang="ca-ES" dirty="0" smtClean="0">
                <a:solidFill>
                  <a:schemeClr val="tx1">
                    <a:lumMod val="50000"/>
                  </a:schemeClr>
                </a:solidFill>
                <a:latin typeface="Adobe Garamond Pro Bold" pitchFamily="18" charset="0"/>
              </a:rPr>
              <a:t>.</a:t>
            </a:r>
          </a:p>
          <a:p>
            <a:pPr algn="just">
              <a:buFont typeface="Wingdings" panose="05000000000000000000" pitchFamily="2" charset="2"/>
              <a:buChar char="ü"/>
            </a:pPr>
            <a:r>
              <a:rPr lang="ca-ES" dirty="0" smtClean="0">
                <a:solidFill>
                  <a:schemeClr val="tx1">
                    <a:lumMod val="50000"/>
                  </a:schemeClr>
                </a:solidFill>
                <a:latin typeface="Adobe Garamond Pro Bold" pitchFamily="18" charset="0"/>
              </a:rPr>
              <a:t>Teatre en anglès: Frankenstein (14 de març).</a:t>
            </a:r>
          </a:p>
          <a:p>
            <a:pPr algn="just">
              <a:buFont typeface="Wingdings" panose="05000000000000000000" pitchFamily="2" charset="2"/>
              <a:buChar char="ü"/>
            </a:pPr>
            <a:r>
              <a:rPr lang="ca-ES" dirty="0" smtClean="0">
                <a:solidFill>
                  <a:schemeClr val="tx1">
                    <a:lumMod val="50000"/>
                  </a:schemeClr>
                </a:solidFill>
                <a:latin typeface="Adobe Garamond Pro Bold" pitchFamily="18" charset="0"/>
              </a:rPr>
              <a:t>Tarragona Romana. </a:t>
            </a:r>
          </a:p>
          <a:p>
            <a:pPr algn="just">
              <a:buFont typeface="Wingdings" panose="05000000000000000000" pitchFamily="2" charset="2"/>
              <a:buChar char="ü"/>
            </a:pPr>
            <a:r>
              <a:rPr lang="ca-ES" dirty="0" smtClean="0">
                <a:solidFill>
                  <a:schemeClr val="tx1">
                    <a:lumMod val="50000"/>
                  </a:schemeClr>
                </a:solidFill>
                <a:latin typeface="Adobe Garamond Pro Bold" pitchFamily="18" charset="0"/>
              </a:rPr>
              <a:t>Colònies (25, 26 i 27 de juny).</a:t>
            </a:r>
            <a:endParaRPr lang="ca-ES" dirty="0">
              <a:solidFill>
                <a:schemeClr val="tx1">
                  <a:lumMod val="50000"/>
                </a:schemeClr>
              </a:solidFill>
              <a:latin typeface="Adobe Garamond Pro Bold" pitchFamily="18" charset="0"/>
            </a:endParaRPr>
          </a:p>
        </p:txBody>
      </p:sp>
    </p:spTree>
    <p:extLst>
      <p:ext uri="{BB962C8B-B14F-4D97-AF65-F5344CB8AC3E}">
        <p14:creationId xmlns:p14="http://schemas.microsoft.com/office/powerpoint/2010/main" val="6843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0" y="0"/>
            <a:ext cx="12226032" cy="6858000"/>
          </a:xfrm>
          <a:prstGeom prst="rect">
            <a:avLst/>
          </a:prstGeom>
          <a:noFill/>
          <a:ln w="9525">
            <a:noFill/>
            <a:miter lim="800000"/>
            <a:headEnd/>
            <a:tailEnd/>
          </a:ln>
        </p:spPr>
      </p:pic>
      <p:pic>
        <p:nvPicPr>
          <p:cNvPr id="77826" name="Picture 2" descr="Resultat d'imatges de backpackers drawings"/>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8544272" y="620688"/>
            <a:ext cx="3397801" cy="5760640"/>
          </a:xfrm>
          <a:prstGeom prst="rect">
            <a:avLst/>
          </a:prstGeom>
          <a:noFill/>
        </p:spPr>
      </p:pic>
      <p:sp>
        <p:nvSpPr>
          <p:cNvPr id="6" name="5 Marcador de contenido"/>
          <p:cNvSpPr>
            <a:spLocks noGrp="1"/>
          </p:cNvSpPr>
          <p:nvPr>
            <p:ph idx="1"/>
          </p:nvPr>
        </p:nvSpPr>
        <p:spPr>
          <a:xfrm>
            <a:off x="897632" y="1124744"/>
            <a:ext cx="7574632" cy="4525963"/>
          </a:xfrm>
        </p:spPr>
        <p:txBody>
          <a:bodyPr/>
          <a:lstStyle/>
          <a:p>
            <a:pPr algn="just">
              <a:buFont typeface="Wingdings" panose="05000000000000000000" pitchFamily="2" charset="2"/>
              <a:buChar char="ü"/>
            </a:pPr>
            <a:r>
              <a:rPr lang="ca-ES" dirty="0" smtClean="0">
                <a:latin typeface="Adobe Garamond Pro Bold" pitchFamily="18" charset="0"/>
              </a:rPr>
              <a:t> Recorda! Dur el xandall de l’escola.</a:t>
            </a:r>
          </a:p>
          <a:p>
            <a:pPr algn="just">
              <a:buFont typeface="Wingdings" panose="05000000000000000000" pitchFamily="2" charset="2"/>
              <a:buChar char="ü"/>
            </a:pPr>
            <a:endParaRPr lang="ca-ES" dirty="0" smtClean="0">
              <a:latin typeface="Adobe Garamond Pro Bold" pitchFamily="18" charset="0"/>
            </a:endParaRPr>
          </a:p>
          <a:p>
            <a:pPr algn="just">
              <a:buFont typeface="Wingdings" panose="05000000000000000000" pitchFamily="2" charset="2"/>
              <a:buChar char="ü"/>
            </a:pPr>
            <a:r>
              <a:rPr lang="ca-ES" dirty="0" smtClean="0">
                <a:latin typeface="Adobe Garamond Pro Bold" pitchFamily="18" charset="0"/>
              </a:rPr>
              <a:t> Autoritzacions entregades dintre del termini establert.</a:t>
            </a:r>
          </a:p>
          <a:p>
            <a:pPr algn="just">
              <a:buFont typeface="Wingdings" panose="05000000000000000000" pitchFamily="2" charset="2"/>
              <a:buChar char="ü"/>
            </a:pPr>
            <a:endParaRPr lang="ca-ES" dirty="0">
              <a:latin typeface="Adobe Garamond Pro Bold" pitchFamily="18" charset="0"/>
            </a:endParaRPr>
          </a:p>
          <a:p>
            <a:pPr algn="just">
              <a:buFont typeface="Wingdings" panose="05000000000000000000" pitchFamily="2" charset="2"/>
              <a:buChar char="ü"/>
            </a:pPr>
            <a:r>
              <a:rPr lang="ca-ES" dirty="0" smtClean="0">
                <a:latin typeface="Adobe Garamond Pro Bold" pitchFamily="18" charset="0"/>
              </a:rPr>
              <a:t> Esmorzar i dinar dins la motxilla, no una bossa de plàstic.</a:t>
            </a:r>
            <a:endParaRPr lang="ca-ES" dirty="0">
              <a:latin typeface="Adobe Garamond Pro Bold" pitchFamily="18" charset="0"/>
            </a:endParaRPr>
          </a:p>
        </p:txBody>
      </p:sp>
    </p:spTree>
    <p:extLst>
      <p:ext uri="{BB962C8B-B14F-4D97-AF65-F5344CB8AC3E}">
        <p14:creationId xmlns:p14="http://schemas.microsoft.com/office/powerpoint/2010/main" val="2200335453"/>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0" y="0"/>
            <a:ext cx="12226032" cy="6858000"/>
          </a:xfrm>
          <a:prstGeom prst="rect">
            <a:avLst/>
          </a:prstGeom>
          <a:noFill/>
          <a:ln w="9525">
            <a:noFill/>
            <a:miter lim="800000"/>
            <a:headEnd/>
            <a:tailEnd/>
          </a:ln>
        </p:spPr>
      </p:pic>
      <p:sp>
        <p:nvSpPr>
          <p:cNvPr id="11" name="Título 1"/>
          <p:cNvSpPr>
            <a:spLocks noGrp="1"/>
          </p:cNvSpPr>
          <p:nvPr>
            <p:ph type="title"/>
          </p:nvPr>
        </p:nvSpPr>
        <p:spPr>
          <a:xfrm>
            <a:off x="-240704" y="402110"/>
            <a:ext cx="5692740" cy="1082674"/>
          </a:xfrm>
        </p:spPr>
        <p:txBody>
          <a:bodyPr rtlCol="0">
            <a:normAutofit/>
          </a:bodyPr>
          <a:lstStyle/>
          <a:p>
            <a:pPr rtl="0"/>
            <a:r>
              <a:rPr lang="ca-ES" sz="3600" b="1" dirty="0" smtClean="0">
                <a:latin typeface="Adobe Garamond Pro Bold" pitchFamily="18" charset="0"/>
              </a:rPr>
              <a:t>Celebracions</a:t>
            </a:r>
            <a:endParaRPr lang="ca-ES" sz="3600" b="1" dirty="0">
              <a:latin typeface="Adobe Garamond Pro Bold" pitchFamily="18" charset="0"/>
            </a:endParaRPr>
          </a:p>
        </p:txBody>
      </p:sp>
      <p:sp>
        <p:nvSpPr>
          <p:cNvPr id="7" name="5 Marcador de contenido"/>
          <p:cNvSpPr txBox="1">
            <a:spLocks/>
          </p:cNvSpPr>
          <p:nvPr/>
        </p:nvSpPr>
        <p:spPr>
          <a:xfrm>
            <a:off x="2063552" y="1340768"/>
            <a:ext cx="4998903" cy="5038005"/>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ü"/>
            </a:pPr>
            <a:r>
              <a:rPr lang="ca-ES" dirty="0" smtClean="0">
                <a:solidFill>
                  <a:prstClr val="black"/>
                </a:solidFill>
                <a:latin typeface="Adobe Garamond Pro Bold" pitchFamily="18" charset="0"/>
              </a:rPr>
              <a:t>Castanyada</a:t>
            </a:r>
          </a:p>
          <a:p>
            <a:pPr>
              <a:buFont typeface="Wingdings" panose="05000000000000000000" pitchFamily="2" charset="2"/>
              <a:buChar char="ü"/>
            </a:pPr>
            <a:r>
              <a:rPr lang="ca-ES" dirty="0" smtClean="0">
                <a:solidFill>
                  <a:prstClr val="black"/>
                </a:solidFill>
                <a:latin typeface="Adobe Garamond Pro Bold" pitchFamily="18" charset="0"/>
              </a:rPr>
              <a:t>Santa </a:t>
            </a:r>
            <a:r>
              <a:rPr lang="ca-ES" dirty="0">
                <a:solidFill>
                  <a:prstClr val="black"/>
                </a:solidFill>
                <a:latin typeface="Adobe Garamond Pro Bold" pitchFamily="18" charset="0"/>
              </a:rPr>
              <a:t>C</a:t>
            </a:r>
            <a:r>
              <a:rPr lang="ca-ES" dirty="0" smtClean="0">
                <a:solidFill>
                  <a:prstClr val="black"/>
                </a:solidFill>
                <a:latin typeface="Adobe Garamond Pro Bold" pitchFamily="18" charset="0"/>
              </a:rPr>
              <a:t>ecília</a:t>
            </a:r>
          </a:p>
          <a:p>
            <a:pPr>
              <a:buFont typeface="Wingdings" panose="05000000000000000000" pitchFamily="2" charset="2"/>
              <a:buChar char="ü"/>
            </a:pPr>
            <a:r>
              <a:rPr lang="ca-ES" dirty="0" smtClean="0">
                <a:solidFill>
                  <a:prstClr val="black"/>
                </a:solidFill>
                <a:latin typeface="Adobe Garamond Pro Bold" pitchFamily="18" charset="0"/>
              </a:rPr>
              <a:t>Nadal</a:t>
            </a:r>
          </a:p>
          <a:p>
            <a:pPr>
              <a:buFont typeface="Wingdings" panose="05000000000000000000" pitchFamily="2" charset="2"/>
              <a:buChar char="ü"/>
            </a:pPr>
            <a:r>
              <a:rPr lang="ca-ES" dirty="0" smtClean="0">
                <a:solidFill>
                  <a:prstClr val="black"/>
                </a:solidFill>
                <a:latin typeface="Adobe Garamond Pro Bold" pitchFamily="18" charset="0"/>
              </a:rPr>
              <a:t>Marató (AMPA)</a:t>
            </a:r>
          </a:p>
          <a:p>
            <a:pPr>
              <a:buFont typeface="Wingdings" panose="05000000000000000000" pitchFamily="2" charset="2"/>
              <a:buChar char="ü"/>
            </a:pPr>
            <a:r>
              <a:rPr lang="ca-ES" dirty="0" smtClean="0">
                <a:solidFill>
                  <a:prstClr val="black"/>
                </a:solidFill>
                <a:latin typeface="Adobe Garamond Pro Bold" pitchFamily="18" charset="0"/>
              </a:rPr>
              <a:t>Carnestoltes</a:t>
            </a:r>
          </a:p>
          <a:p>
            <a:pPr>
              <a:buFont typeface="Wingdings" panose="05000000000000000000" pitchFamily="2" charset="2"/>
              <a:buChar char="ü"/>
            </a:pPr>
            <a:r>
              <a:rPr lang="ca-ES" dirty="0" smtClean="0">
                <a:solidFill>
                  <a:prstClr val="black"/>
                </a:solidFill>
                <a:latin typeface="Adobe Garamond Pro Bold" pitchFamily="18" charset="0"/>
              </a:rPr>
              <a:t>Diada Avis de 5è</a:t>
            </a:r>
          </a:p>
          <a:p>
            <a:pPr>
              <a:buFont typeface="Wingdings" panose="05000000000000000000" pitchFamily="2" charset="2"/>
              <a:buChar char="ü"/>
            </a:pPr>
            <a:r>
              <a:rPr lang="ca-ES" dirty="0" smtClean="0">
                <a:solidFill>
                  <a:prstClr val="black"/>
                </a:solidFill>
                <a:latin typeface="Adobe Garamond Pro Bold" pitchFamily="18" charset="0"/>
              </a:rPr>
              <a:t>Cursa Atlètica </a:t>
            </a:r>
            <a:r>
              <a:rPr lang="ca-ES" dirty="0" err="1" smtClean="0">
                <a:solidFill>
                  <a:prstClr val="black"/>
                </a:solidFill>
                <a:latin typeface="Adobe Garamond Pro Bold" pitchFamily="18" charset="0"/>
              </a:rPr>
              <a:t>Pàlcam</a:t>
            </a:r>
            <a:endParaRPr lang="ca-ES" dirty="0" smtClean="0">
              <a:solidFill>
                <a:prstClr val="black"/>
              </a:solidFill>
              <a:latin typeface="Adobe Garamond Pro Bold" pitchFamily="18" charset="0"/>
            </a:endParaRPr>
          </a:p>
          <a:p>
            <a:pPr>
              <a:buFont typeface="Wingdings" panose="05000000000000000000" pitchFamily="2" charset="2"/>
              <a:buChar char="ü"/>
            </a:pPr>
            <a:r>
              <a:rPr lang="ca-ES" dirty="0" err="1" smtClean="0">
                <a:solidFill>
                  <a:prstClr val="black"/>
                </a:solidFill>
                <a:latin typeface="Adobe Garamond Pro Bold" pitchFamily="18" charset="0"/>
              </a:rPr>
              <a:t>English</a:t>
            </a:r>
            <a:r>
              <a:rPr lang="ca-ES" dirty="0" smtClean="0">
                <a:solidFill>
                  <a:prstClr val="black"/>
                </a:solidFill>
                <a:latin typeface="Adobe Garamond Pro Bold" pitchFamily="18" charset="0"/>
              </a:rPr>
              <a:t> </a:t>
            </a:r>
            <a:r>
              <a:rPr lang="ca-ES" dirty="0" err="1" smtClean="0">
                <a:solidFill>
                  <a:prstClr val="black"/>
                </a:solidFill>
                <a:latin typeface="Adobe Garamond Pro Bold" pitchFamily="18" charset="0"/>
              </a:rPr>
              <a:t>Week</a:t>
            </a:r>
            <a:endParaRPr lang="ca-ES" dirty="0" smtClean="0">
              <a:solidFill>
                <a:prstClr val="black"/>
              </a:solidFill>
              <a:latin typeface="Adobe Garamond Pro Bold" pitchFamily="18" charset="0"/>
            </a:endParaRPr>
          </a:p>
          <a:p>
            <a:pPr>
              <a:buFont typeface="Wingdings" panose="05000000000000000000" pitchFamily="2" charset="2"/>
              <a:buChar char="ü"/>
            </a:pPr>
            <a:r>
              <a:rPr lang="ca-ES" dirty="0" smtClean="0">
                <a:solidFill>
                  <a:prstClr val="black"/>
                </a:solidFill>
                <a:latin typeface="Adobe Garamond Pro Bold" pitchFamily="18" charset="0"/>
              </a:rPr>
              <a:t>Sant Jordi</a:t>
            </a:r>
          </a:p>
          <a:p>
            <a:pPr>
              <a:buFont typeface="Wingdings" panose="05000000000000000000" pitchFamily="2" charset="2"/>
              <a:buChar char="ü"/>
            </a:pPr>
            <a:r>
              <a:rPr lang="ca-ES" dirty="0" smtClean="0">
                <a:solidFill>
                  <a:prstClr val="black"/>
                </a:solidFill>
                <a:latin typeface="Adobe Garamond Pro Bold" pitchFamily="18" charset="0"/>
              </a:rPr>
              <a:t>Dia de les Matemàtiques</a:t>
            </a:r>
          </a:p>
          <a:p>
            <a:pPr>
              <a:buFont typeface="Wingdings" panose="05000000000000000000" pitchFamily="2" charset="2"/>
              <a:buChar char="ü"/>
            </a:pPr>
            <a:r>
              <a:rPr lang="ca-ES" dirty="0" smtClean="0">
                <a:solidFill>
                  <a:prstClr val="black"/>
                </a:solidFill>
                <a:latin typeface="Adobe Garamond Pro Bold" pitchFamily="18" charset="0"/>
              </a:rPr>
              <a:t>12 Hores de Bàsquet</a:t>
            </a:r>
          </a:p>
          <a:p>
            <a:pPr>
              <a:buFont typeface="Wingdings" panose="05000000000000000000" pitchFamily="2" charset="2"/>
              <a:buChar char="ü"/>
            </a:pPr>
            <a:r>
              <a:rPr lang="ca-ES" dirty="0" smtClean="0">
                <a:solidFill>
                  <a:prstClr val="black"/>
                </a:solidFill>
                <a:latin typeface="Adobe Garamond Pro Bold" pitchFamily="18" charset="0"/>
              </a:rPr>
              <a:t>Festa de Final de Primària a 6è</a:t>
            </a:r>
          </a:p>
          <a:p>
            <a:pPr marL="0" indent="0">
              <a:buFont typeface="Arial" pitchFamily="34" charset="0"/>
              <a:buNone/>
            </a:pPr>
            <a:endParaRPr lang="ca-ES" dirty="0">
              <a:solidFill>
                <a:prstClr val="black"/>
              </a:solidFill>
              <a:latin typeface="Adobe Garamond Pro Bold" pitchFamily="18" charset="0"/>
            </a:endParaRPr>
          </a:p>
          <a:p>
            <a:endParaRPr lang="ca-ES" dirty="0">
              <a:solidFill>
                <a:prstClr val="black"/>
              </a:solidFill>
              <a:latin typeface="Adobe Garamond Pro Bold" pitchFamily="18" charset="0"/>
            </a:endParaRPr>
          </a:p>
        </p:txBody>
      </p:sp>
      <p:pic>
        <p:nvPicPr>
          <p:cNvPr id="1026" name="Picture 2" descr="Resultado de imagen de carnav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64335" y="1733038"/>
            <a:ext cx="6773252" cy="33874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1723342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srcRect/>
          <a:stretch>
            <a:fillRect/>
          </a:stretch>
        </p:blipFill>
        <p:spPr bwMode="auto">
          <a:xfrm>
            <a:off x="0" y="0"/>
            <a:ext cx="12226032" cy="6858000"/>
          </a:xfrm>
          <a:prstGeom prst="rect">
            <a:avLst/>
          </a:prstGeom>
          <a:noFill/>
          <a:ln w="9525">
            <a:noFill/>
            <a:miter lim="800000"/>
            <a:headEnd/>
            <a:tailEnd/>
          </a:ln>
        </p:spPr>
      </p:pic>
      <p:graphicFrame>
        <p:nvGraphicFramePr>
          <p:cNvPr id="5" name="Diagrama 4" descr="Jerarquía horizontal"/>
          <p:cNvGraphicFramePr/>
          <p:nvPr>
            <p:extLst>
              <p:ext uri="{D42A27DB-BD31-4B8C-83A1-F6EECF244321}">
                <p14:modId xmlns:p14="http://schemas.microsoft.com/office/powerpoint/2010/main" val="4059742225"/>
              </p:ext>
            </p:extLst>
          </p:nvPr>
        </p:nvGraphicFramePr>
        <p:xfrm>
          <a:off x="553416" y="476672"/>
          <a:ext cx="12023304" cy="5688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ítulo 1"/>
          <p:cNvSpPr>
            <a:spLocks noGrp="1"/>
          </p:cNvSpPr>
          <p:nvPr>
            <p:ph type="title"/>
          </p:nvPr>
        </p:nvSpPr>
        <p:spPr>
          <a:xfrm rot="19337449">
            <a:off x="73477" y="709563"/>
            <a:ext cx="2732058" cy="1082674"/>
          </a:xfrm>
        </p:spPr>
        <p:txBody>
          <a:bodyPr rtlCol="0">
            <a:normAutofit fontScale="90000"/>
          </a:bodyPr>
          <a:lstStyle/>
          <a:p>
            <a:pPr rtl="0"/>
            <a:r>
              <a:rPr lang="es-ES" sz="3600" dirty="0" smtClean="0">
                <a:latin typeface="Adobe Garamond Pro Bold" pitchFamily="18" charset="0"/>
              </a:rPr>
              <a:t>Organigrama de cicle</a:t>
            </a:r>
            <a:endParaRPr lang="es-ES" sz="3600" dirty="0">
              <a:latin typeface="Adobe Garamond Pro Bold" pitchFamily="18" charset="0"/>
            </a:endParaRPr>
          </a:p>
        </p:txBody>
      </p:sp>
    </p:spTree>
    <p:extLst>
      <p:ext uri="{BB962C8B-B14F-4D97-AF65-F5344CB8AC3E}">
        <p14:creationId xmlns:p14="http://schemas.microsoft.com/office/powerpoint/2010/main" val="13599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0" y="0"/>
            <a:ext cx="12226032" cy="6858000"/>
          </a:xfrm>
          <a:prstGeom prst="rect">
            <a:avLst/>
          </a:prstGeom>
          <a:noFill/>
          <a:ln w="9525">
            <a:noFill/>
            <a:miter lim="800000"/>
            <a:headEnd/>
            <a:tailEnd/>
          </a:ln>
        </p:spPr>
      </p:pic>
      <p:sp>
        <p:nvSpPr>
          <p:cNvPr id="11" name="Título 1"/>
          <p:cNvSpPr>
            <a:spLocks noGrp="1"/>
          </p:cNvSpPr>
          <p:nvPr>
            <p:ph type="title"/>
          </p:nvPr>
        </p:nvSpPr>
        <p:spPr>
          <a:xfrm>
            <a:off x="1415480" y="404664"/>
            <a:ext cx="5692740" cy="1082674"/>
          </a:xfrm>
        </p:spPr>
        <p:txBody>
          <a:bodyPr rtlCol="0">
            <a:normAutofit/>
          </a:bodyPr>
          <a:lstStyle/>
          <a:p>
            <a:pPr rtl="0"/>
            <a:r>
              <a:rPr lang="ca-ES" sz="3600" dirty="0" smtClean="0">
                <a:latin typeface="Adobe Garamond Pro Bold" pitchFamily="18" charset="0"/>
              </a:rPr>
              <a:t>Dies de lliure disposició:</a:t>
            </a:r>
            <a:endParaRPr lang="ca-ES" sz="3600" dirty="0">
              <a:latin typeface="Adobe Garamond Pro Bold" pitchFamily="18" charset="0"/>
            </a:endParaRPr>
          </a:p>
        </p:txBody>
      </p:sp>
      <p:sp>
        <p:nvSpPr>
          <p:cNvPr id="6" name="5 Marcador de contenido"/>
          <p:cNvSpPr>
            <a:spLocks noGrp="1"/>
          </p:cNvSpPr>
          <p:nvPr>
            <p:ph idx="1"/>
          </p:nvPr>
        </p:nvSpPr>
        <p:spPr>
          <a:xfrm>
            <a:off x="4511824" y="1900455"/>
            <a:ext cx="3528392" cy="3268955"/>
          </a:xfrm>
        </p:spPr>
        <p:txBody>
          <a:bodyPr/>
          <a:lstStyle/>
          <a:p>
            <a:pPr>
              <a:buFont typeface="Wingdings" panose="05000000000000000000" pitchFamily="2" charset="2"/>
              <a:buChar char="ü"/>
            </a:pPr>
            <a:r>
              <a:rPr lang="ca-ES" dirty="0" smtClean="0">
                <a:latin typeface="Adobe Garamond Pro Bold" pitchFamily="18" charset="0"/>
              </a:rPr>
              <a:t>2 de novembre</a:t>
            </a:r>
          </a:p>
          <a:p>
            <a:pPr>
              <a:buFont typeface="Wingdings" panose="05000000000000000000" pitchFamily="2" charset="2"/>
              <a:buChar char="ü"/>
            </a:pPr>
            <a:endParaRPr lang="ca-ES" dirty="0" smtClean="0">
              <a:latin typeface="Adobe Garamond Pro Bold" pitchFamily="18" charset="0"/>
            </a:endParaRPr>
          </a:p>
          <a:p>
            <a:pPr>
              <a:buFont typeface="Wingdings" panose="05000000000000000000" pitchFamily="2" charset="2"/>
              <a:buChar char="ü"/>
            </a:pPr>
            <a:r>
              <a:rPr lang="ca-ES" dirty="0" smtClean="0">
                <a:latin typeface="Adobe Garamond Pro Bold" pitchFamily="18" charset="0"/>
              </a:rPr>
              <a:t>7 de desembre</a:t>
            </a:r>
          </a:p>
          <a:p>
            <a:pPr>
              <a:buFont typeface="Wingdings" panose="05000000000000000000" pitchFamily="2" charset="2"/>
              <a:buChar char="ü"/>
            </a:pPr>
            <a:endParaRPr lang="ca-ES" dirty="0" smtClean="0">
              <a:latin typeface="Adobe Garamond Pro Bold" pitchFamily="18" charset="0"/>
            </a:endParaRPr>
          </a:p>
          <a:p>
            <a:pPr>
              <a:buFont typeface="Wingdings" panose="05000000000000000000" pitchFamily="2" charset="2"/>
              <a:buChar char="ü"/>
            </a:pPr>
            <a:r>
              <a:rPr lang="ca-ES" dirty="0" smtClean="0">
                <a:latin typeface="Adobe Garamond Pro Bold" pitchFamily="18" charset="0"/>
              </a:rPr>
              <a:t>4 de març</a:t>
            </a:r>
            <a:endParaRPr lang="ca-ES" dirty="0">
              <a:latin typeface="Adobe Garamond Pro Bold" pitchFamily="18" charset="0"/>
            </a:endParaRPr>
          </a:p>
        </p:txBody>
      </p:sp>
      <p:pic>
        <p:nvPicPr>
          <p:cNvPr id="7" name="Picture 9" descr="Imatge relacionada"/>
          <p:cNvPicPr>
            <a:picLocks noChangeAspect="1" noChangeArrowheads="1"/>
          </p:cNvPicPr>
          <p:nvPr/>
        </p:nvPicPr>
        <p:blipFill>
          <a:blip r:embed="rId4"/>
          <a:srcRect/>
          <a:stretch>
            <a:fillRect/>
          </a:stretch>
        </p:blipFill>
        <p:spPr bwMode="auto">
          <a:xfrm>
            <a:off x="479376" y="3068960"/>
            <a:ext cx="2207568" cy="3816424"/>
          </a:xfrm>
          <a:prstGeom prst="rect">
            <a:avLst/>
          </a:prstGeom>
          <a:noFill/>
        </p:spPr>
      </p:pic>
    </p:spTree>
    <p:extLst>
      <p:ext uri="{BB962C8B-B14F-4D97-AF65-F5344CB8AC3E}">
        <p14:creationId xmlns:p14="http://schemas.microsoft.com/office/powerpoint/2010/main" val="2200335453"/>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0" y="0"/>
            <a:ext cx="12226032" cy="6858000"/>
          </a:xfrm>
          <a:prstGeom prst="rect">
            <a:avLst/>
          </a:prstGeom>
          <a:noFill/>
          <a:ln w="9525">
            <a:noFill/>
            <a:miter lim="800000"/>
            <a:headEnd/>
            <a:tailEnd/>
          </a:ln>
        </p:spPr>
      </p:pic>
      <p:pic>
        <p:nvPicPr>
          <p:cNvPr id="87042" name="Picture 2" descr="Resultat d'imatges de question"/>
          <p:cNvPicPr>
            <a:picLocks noChangeAspect="1" noChangeArrowheads="1"/>
          </p:cNvPicPr>
          <p:nvPr/>
        </p:nvPicPr>
        <p:blipFill>
          <a:blip r:embed="rId4"/>
          <a:srcRect/>
          <a:stretch>
            <a:fillRect/>
          </a:stretch>
        </p:blipFill>
        <p:spPr bwMode="auto">
          <a:xfrm>
            <a:off x="479376" y="0"/>
            <a:ext cx="11430000" cy="6477000"/>
          </a:xfrm>
          <a:prstGeom prst="rect">
            <a:avLst/>
          </a:prstGeom>
          <a:noFill/>
        </p:spPr>
      </p:pic>
      <p:sp>
        <p:nvSpPr>
          <p:cNvPr id="9" name="Título 1"/>
          <p:cNvSpPr>
            <a:spLocks noGrp="1"/>
          </p:cNvSpPr>
          <p:nvPr>
            <p:ph type="title"/>
          </p:nvPr>
        </p:nvSpPr>
        <p:spPr>
          <a:xfrm>
            <a:off x="2927648" y="2492896"/>
            <a:ext cx="7200800" cy="2016224"/>
          </a:xfrm>
        </p:spPr>
        <p:txBody>
          <a:bodyPr rtlCol="0">
            <a:normAutofit/>
          </a:bodyPr>
          <a:lstStyle/>
          <a:p>
            <a:pPr rtl="0"/>
            <a:r>
              <a:rPr lang="ca-ES" sz="3600" dirty="0" smtClean="0">
                <a:latin typeface="Adobe Garamond Pro Bold" pitchFamily="18" charset="0"/>
              </a:rPr>
              <a:t>Precs i preguntes</a:t>
            </a:r>
            <a:endParaRPr lang="ca-ES" sz="3600" dirty="0">
              <a:latin typeface="Adobe Garamond Pro Bold" pitchFamily="18" charset="0"/>
            </a:endParaRPr>
          </a:p>
        </p:txBody>
      </p:sp>
    </p:spTree>
    <p:extLst>
      <p:ext uri="{BB962C8B-B14F-4D97-AF65-F5344CB8AC3E}">
        <p14:creationId xmlns:p14="http://schemas.microsoft.com/office/powerpoint/2010/main" val="2200335453"/>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19103" y="0"/>
            <a:ext cx="12226032" cy="6858000"/>
          </a:xfrm>
          <a:prstGeom prst="rect">
            <a:avLst/>
          </a:prstGeom>
          <a:noFill/>
          <a:ln w="9525">
            <a:noFill/>
            <a:miter lim="800000"/>
            <a:headEnd/>
            <a:tailEnd/>
          </a:ln>
        </p:spPr>
      </p:pic>
      <p:pic>
        <p:nvPicPr>
          <p:cNvPr id="84994" name="Picture 2" descr="Imatge relacionada"/>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791744" y="2600908"/>
            <a:ext cx="3819111" cy="1656184"/>
          </a:xfrm>
          <a:prstGeom prst="rect">
            <a:avLst/>
          </a:prstGeom>
          <a:noFill/>
        </p:spPr>
      </p:pic>
    </p:spTree>
    <p:extLst>
      <p:ext uri="{BB962C8B-B14F-4D97-AF65-F5344CB8AC3E}">
        <p14:creationId xmlns:p14="http://schemas.microsoft.com/office/powerpoint/2010/main" val="220033545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Resultat d'imatges de visió"/>
          <p:cNvPicPr>
            <a:picLocks noChangeAspect="1" noChangeArrowheads="1"/>
          </p:cNvPicPr>
          <p:nvPr/>
        </p:nvPicPr>
        <p:blipFill>
          <a:blip r:embed="rId3"/>
          <a:srcRect/>
          <a:stretch>
            <a:fillRect/>
          </a:stretch>
        </p:blipFill>
        <p:spPr bwMode="auto">
          <a:xfrm>
            <a:off x="479376" y="1124744"/>
            <a:ext cx="2304256" cy="2100456"/>
          </a:xfrm>
          <a:prstGeom prst="rect">
            <a:avLst/>
          </a:prstGeom>
          <a:noFill/>
        </p:spPr>
      </p:pic>
      <p:pic>
        <p:nvPicPr>
          <p:cNvPr id="32774" name="Picture 6" descr="Resultat d'imatges de visió"/>
          <p:cNvPicPr>
            <a:picLocks noChangeAspect="1" noChangeArrowheads="1"/>
          </p:cNvPicPr>
          <p:nvPr/>
        </p:nvPicPr>
        <p:blipFill>
          <a:blip r:embed="rId4"/>
          <a:srcRect/>
          <a:stretch>
            <a:fillRect/>
          </a:stretch>
        </p:blipFill>
        <p:spPr bwMode="auto">
          <a:xfrm>
            <a:off x="1271464" y="2492896"/>
            <a:ext cx="2008108" cy="1844824"/>
          </a:xfrm>
          <a:prstGeom prst="rect">
            <a:avLst/>
          </a:prstGeom>
          <a:noFill/>
        </p:spPr>
      </p:pic>
      <p:graphicFrame>
        <p:nvGraphicFramePr>
          <p:cNvPr id="9" name="8 Marcador de contenido"/>
          <p:cNvGraphicFramePr>
            <a:graphicFrameLocks noGrp="1"/>
          </p:cNvGraphicFramePr>
          <p:nvPr>
            <p:ph sz="half" idx="1"/>
            <p:extLst>
              <p:ext uri="{D42A27DB-BD31-4B8C-83A1-F6EECF244321}">
                <p14:modId xmlns:p14="http://schemas.microsoft.com/office/powerpoint/2010/main" val="2468350623"/>
              </p:ext>
            </p:extLst>
          </p:nvPr>
        </p:nvGraphicFramePr>
        <p:xfrm>
          <a:off x="4079776" y="476672"/>
          <a:ext cx="6480720" cy="40324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003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Marcador de posición de imagen" descr="informatica.jpg"/>
          <p:cNvPicPr>
            <a:picLocks noGrp="1" noChangeAspect="1"/>
          </p:cNvPicPr>
          <p:nvPr>
            <p:ph type="pic" sz="quarter" idx="13"/>
          </p:nvPr>
        </p:nvPicPr>
        <p:blipFill>
          <a:blip r:embed="rId3"/>
          <a:srcRect l="14463" r="14463"/>
          <a:stretch>
            <a:fillRect/>
          </a:stretch>
        </p:blipFill>
        <p:spPr>
          <a:prstGeom prst="rect">
            <a:avLst/>
          </a:prstGeom>
          <a:ln>
            <a:noFill/>
          </a:ln>
          <a:effectLst>
            <a:softEdge rad="112500"/>
          </a:effectLst>
        </p:spPr>
      </p:pic>
      <p:sp>
        <p:nvSpPr>
          <p:cNvPr id="13" name="Título 12"/>
          <p:cNvSpPr>
            <a:spLocks noGrp="1"/>
          </p:cNvSpPr>
          <p:nvPr>
            <p:ph type="title"/>
          </p:nvPr>
        </p:nvSpPr>
        <p:spPr>
          <a:xfrm>
            <a:off x="4295800" y="2708920"/>
            <a:ext cx="5040560" cy="3429000"/>
          </a:xfrm>
        </p:spPr>
        <p:txBody>
          <a:bodyPr rtlCol="0">
            <a:normAutofit/>
          </a:bodyPr>
          <a:lstStyle/>
          <a:p>
            <a:pPr algn="ctr" rtl="0"/>
            <a:r>
              <a:rPr lang="ca-ES" sz="8000" b="1" i="1" dirty="0" smtClean="0">
                <a:solidFill>
                  <a:schemeClr val="tx1"/>
                </a:solidFill>
                <a:latin typeface="Adobe Garamond Pro Bold" pitchFamily="18" charset="0"/>
              </a:rPr>
              <a:t>Pla estratègic</a:t>
            </a:r>
            <a:endParaRPr lang="ca-ES" sz="8000" b="1" i="1" dirty="0">
              <a:solidFill>
                <a:schemeClr val="tx1"/>
              </a:solidFill>
              <a:latin typeface="Adobe Garamond Pro Bold" pitchFamily="18" charset="0"/>
            </a:endParaRPr>
          </a:p>
        </p:txBody>
      </p:sp>
      <p:pic>
        <p:nvPicPr>
          <p:cNvPr id="36868" name="Picture 4"/>
          <p:cNvPicPr>
            <a:picLocks noChangeAspect="1" noChangeArrowheads="1"/>
          </p:cNvPicPr>
          <p:nvPr/>
        </p:nvPicPr>
        <p:blipFill rotWithShape="1">
          <a:blip r:embed="rId4"/>
          <a:srcRect l="26037" t="37464" r="13301" b="10797"/>
          <a:stretch/>
        </p:blipFill>
        <p:spPr bwMode="auto">
          <a:xfrm>
            <a:off x="839416" y="4941168"/>
            <a:ext cx="3024336" cy="1450255"/>
          </a:xfrm>
          <a:prstGeom prst="rect">
            <a:avLst/>
          </a:prstGeom>
          <a:ln>
            <a:noFill/>
          </a:ln>
          <a:effectLst>
            <a:softEdge rad="112500"/>
          </a:effectLst>
        </p:spPr>
      </p:pic>
      <p:pic>
        <p:nvPicPr>
          <p:cNvPr id="20" name="19 Marcador de posición de imagen" descr="english.png"/>
          <p:cNvPicPr>
            <a:picLocks noGrp="1" noChangeAspect="1"/>
          </p:cNvPicPr>
          <p:nvPr>
            <p:ph type="pic" sz="quarter" idx="18"/>
          </p:nvPr>
        </p:nvPicPr>
        <p:blipFill>
          <a:blip r:embed="rId5"/>
          <a:srcRect l="7892" r="7892"/>
          <a:stretch>
            <a:fillRect/>
          </a:stretch>
        </p:blipFill>
        <p:spPr>
          <a:xfrm>
            <a:off x="839416" y="476672"/>
            <a:ext cx="3024336" cy="1705263"/>
          </a:xfrm>
          <a:prstGeom prst="rect">
            <a:avLst/>
          </a:prstGeom>
          <a:ln>
            <a:noFill/>
          </a:ln>
          <a:effectLst>
            <a:softEdge rad="112500"/>
          </a:effectLst>
        </p:spPr>
      </p:pic>
      <p:pic>
        <p:nvPicPr>
          <p:cNvPr id="36871" name="Picture 7" descr="Imatge relacionada"/>
          <p:cNvPicPr>
            <a:picLocks noChangeAspect="1" noChangeArrowheads="1"/>
          </p:cNvPicPr>
          <p:nvPr/>
        </p:nvPicPr>
        <p:blipFill>
          <a:blip r:embed="rId6"/>
          <a:srcRect/>
          <a:stretch>
            <a:fillRect/>
          </a:stretch>
        </p:blipFill>
        <p:spPr bwMode="auto">
          <a:xfrm>
            <a:off x="971139" y="2636912"/>
            <a:ext cx="2820605" cy="1584176"/>
          </a:xfrm>
          <a:prstGeom prst="rect">
            <a:avLst/>
          </a:prstGeom>
          <a:ln>
            <a:noFill/>
          </a:ln>
          <a:effectLst>
            <a:softEdge rad="112500"/>
          </a:effectLst>
        </p:spPr>
      </p:pic>
      <p:sp>
        <p:nvSpPr>
          <p:cNvPr id="4" name="Rectángulo 3"/>
          <p:cNvSpPr/>
          <p:nvPr/>
        </p:nvSpPr>
        <p:spPr>
          <a:xfrm>
            <a:off x="-376335" y="4676065"/>
            <a:ext cx="5515552" cy="369332"/>
          </a:xfrm>
          <a:prstGeom prst="rect">
            <a:avLst/>
          </a:prstGeom>
        </p:spPr>
        <p:txBody>
          <a:bodyPr wrap="square">
            <a:spAutoFit/>
          </a:bodyPr>
          <a:lstStyle/>
          <a:p>
            <a:pPr algn="ctr"/>
            <a:r>
              <a:rPr lang="ca-ES" dirty="0">
                <a:latin typeface="Hobo" pitchFamily="2" charset="0"/>
              </a:rPr>
              <a:t>#construïm per actuar!</a:t>
            </a:r>
          </a:p>
        </p:txBody>
      </p:sp>
    </p:spTree>
    <p:extLst>
      <p:ext uri="{BB962C8B-B14F-4D97-AF65-F5344CB8AC3E}">
        <p14:creationId xmlns:p14="http://schemas.microsoft.com/office/powerpoint/2010/main" val="80796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6871"/>
                                        </p:tgtEl>
                                        <p:attrNameLst>
                                          <p:attrName>style.visibility</p:attrName>
                                        </p:attrNameLst>
                                      </p:cBhvr>
                                      <p:to>
                                        <p:strVal val="visible"/>
                                      </p:to>
                                    </p:set>
                                    <p:animEffect transition="in" filter="box(in)">
                                      <p:cBhvr>
                                        <p:cTn id="17" dur="500"/>
                                        <p:tgtEl>
                                          <p:spTgt spid="3687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6868"/>
                                        </p:tgtEl>
                                        <p:attrNameLst>
                                          <p:attrName>style.visibility</p:attrName>
                                        </p:attrNameLst>
                                      </p:cBhvr>
                                      <p:to>
                                        <p:strVal val="visible"/>
                                      </p:to>
                                    </p:set>
                                    <p:animEffect transition="in" filter="box(in)">
                                      <p:cBhvr>
                                        <p:cTn id="22"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9"/>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4055" b="14055"/>
          <a:stretch>
            <a:fillRect/>
          </a:stretch>
        </p:blipFill>
        <p:spPr/>
      </p:pic>
      <p:pic>
        <p:nvPicPr>
          <p:cNvPr id="3" name="Marcador de posición de imagen 2"/>
          <p:cNvPicPr>
            <a:picLocks noGrp="1" noChangeAspect="1"/>
          </p:cNvPicPr>
          <p:nvPr>
            <p:ph type="pic" sz="quarter" idx="16"/>
          </p:nvPr>
        </p:nvPicPr>
        <p:blipFill>
          <a:blip r:embed="rId4"/>
          <a:srcRect t="11553" b="11553"/>
          <a:stretch>
            <a:fillRect/>
          </a:stretch>
        </p:blipFill>
        <p:spPr/>
      </p:pic>
      <p:pic>
        <p:nvPicPr>
          <p:cNvPr id="4" name="Marcador de posición de imagen 3"/>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1231" r="1231"/>
          <a:stretch>
            <a:fillRect/>
          </a:stretch>
        </p:blipFill>
        <p:spPr/>
      </p:pic>
      <p:pic>
        <p:nvPicPr>
          <p:cNvPr id="2" name="Marcador de posición de imagen 1"/>
          <p:cNvPicPr>
            <a:picLocks noGrp="1" noChangeAspect="1"/>
          </p:cNvPicPr>
          <p:nvPr>
            <p:ph type="pic" sz="quarter" idx="18"/>
          </p:nvPr>
        </p:nvPicPr>
        <p:blipFill>
          <a:blip r:embed="rId6">
            <a:extLst>
              <a:ext uri="{28A0092B-C50C-407E-A947-70E740481C1C}">
                <a14:useLocalDpi xmlns:a14="http://schemas.microsoft.com/office/drawing/2010/main" val="0"/>
              </a:ext>
            </a:extLst>
          </a:blip>
          <a:srcRect l="135" r="135"/>
          <a:stretch>
            <a:fillRect/>
          </a:stretch>
        </p:blipFill>
        <p:spPr/>
      </p:pic>
      <p:sp>
        <p:nvSpPr>
          <p:cNvPr id="9" name="CuadroTexto 8"/>
          <p:cNvSpPr txBox="1"/>
          <p:nvPr/>
        </p:nvSpPr>
        <p:spPr>
          <a:xfrm>
            <a:off x="3935760" y="538232"/>
            <a:ext cx="5832649" cy="1938992"/>
          </a:xfrm>
          <a:prstGeom prst="rect">
            <a:avLst/>
          </a:prstGeom>
          <a:noFill/>
        </p:spPr>
        <p:txBody>
          <a:bodyPr wrap="square" rtlCol="0">
            <a:spAutoFit/>
          </a:bodyPr>
          <a:lstStyle/>
          <a:p>
            <a:pPr algn="ctr"/>
            <a:r>
              <a:rPr lang="ca-ES" sz="6000" b="1" i="1" dirty="0" smtClean="0">
                <a:solidFill>
                  <a:srgbClr val="404040"/>
                </a:solidFill>
                <a:latin typeface="Adobe Garamond Pro Bold" pitchFamily="18" charset="0"/>
              </a:rPr>
              <a:t>Noves instal·lacions </a:t>
            </a:r>
            <a:endParaRPr lang="es-ES" sz="6000" dirty="0">
              <a:solidFill>
                <a:srgbClr val="404040"/>
              </a:solidFill>
            </a:endParaRPr>
          </a:p>
        </p:txBody>
      </p:sp>
    </p:spTree>
    <p:extLst>
      <p:ext uri="{BB962C8B-B14F-4D97-AF65-F5344CB8AC3E}">
        <p14:creationId xmlns:p14="http://schemas.microsoft.com/office/powerpoint/2010/main" val="66441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9 Marcador de posición de imagen" descr="english.png"/>
          <p:cNvPicPr>
            <a:picLocks noChangeAspect="1"/>
          </p:cNvPicPr>
          <p:nvPr/>
        </p:nvPicPr>
        <p:blipFill>
          <a:blip r:embed="rId2">
            <a:lum bright="70000" contrast="-70000"/>
          </a:blip>
          <a:srcRect l="7892" r="7892"/>
          <a:stretch>
            <a:fillRect/>
          </a:stretch>
        </p:blipFill>
        <p:spPr>
          <a:xfrm>
            <a:off x="0" y="0"/>
            <a:ext cx="12162871" cy="685800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p:spPr>
      </p:pic>
      <p:sp>
        <p:nvSpPr>
          <p:cNvPr id="8" name="7 Título"/>
          <p:cNvSpPr>
            <a:spLocks noGrp="1"/>
          </p:cNvSpPr>
          <p:nvPr>
            <p:ph type="title"/>
          </p:nvPr>
        </p:nvSpPr>
        <p:spPr>
          <a:xfrm>
            <a:off x="609600" y="28974"/>
            <a:ext cx="10972800" cy="1143000"/>
          </a:xfrm>
        </p:spPr>
        <p:txBody>
          <a:bodyPr/>
          <a:lstStyle/>
          <a:p>
            <a:r>
              <a:rPr lang="ca-ES" dirty="0" smtClean="0">
                <a:latin typeface="Adobe Garamond Pro Bold" pitchFamily="18" charset="0"/>
              </a:rPr>
              <a:t>Anglès</a:t>
            </a:r>
            <a:endParaRPr lang="ca-ES" dirty="0">
              <a:latin typeface="Adobe Garamond Pro Bold" pitchFamily="18" charset="0"/>
            </a:endParaRPr>
          </a:p>
        </p:txBody>
      </p:sp>
      <p:graphicFrame>
        <p:nvGraphicFramePr>
          <p:cNvPr id="6" name="3 Diagrama"/>
          <p:cNvGraphicFramePr/>
          <p:nvPr>
            <p:extLst>
              <p:ext uri="{D42A27DB-BD31-4B8C-83A1-F6EECF244321}">
                <p14:modId xmlns:p14="http://schemas.microsoft.com/office/powerpoint/2010/main" val="2176072036"/>
              </p:ext>
            </p:extLst>
          </p:nvPr>
        </p:nvGraphicFramePr>
        <p:xfrm>
          <a:off x="2357627" y="1239221"/>
          <a:ext cx="7545312" cy="5440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Imatge relacionada"/>
          <p:cNvPicPr>
            <a:picLocks noChangeAspect="1" noChangeArrowheads="1"/>
          </p:cNvPicPr>
          <p:nvPr/>
        </p:nvPicPr>
        <p:blipFill>
          <a:blip r:embed="rId2">
            <a:lum bright="70000" contrast="-70000"/>
          </a:blip>
          <a:srcRect/>
          <a:stretch>
            <a:fillRect/>
          </a:stretch>
        </p:blipFill>
        <p:spPr bwMode="auto">
          <a:xfrm>
            <a:off x="-1" y="0"/>
            <a:ext cx="12210583" cy="6858000"/>
          </a:xfrm>
          <a:prstGeom prst="rect">
            <a:avLst/>
          </a:prstGeom>
          <a:noFill/>
        </p:spPr>
      </p:pic>
      <p:sp>
        <p:nvSpPr>
          <p:cNvPr id="8" name="7 Título"/>
          <p:cNvSpPr>
            <a:spLocks noGrp="1"/>
          </p:cNvSpPr>
          <p:nvPr>
            <p:ph type="title"/>
          </p:nvPr>
        </p:nvSpPr>
        <p:spPr/>
        <p:txBody>
          <a:bodyPr/>
          <a:lstStyle/>
          <a:p>
            <a:r>
              <a:rPr lang="ca-ES" dirty="0" smtClean="0">
                <a:latin typeface="Adobe Garamond Pro Bold" pitchFamily="18" charset="0"/>
              </a:rPr>
              <a:t>Innovació pedagògica</a:t>
            </a:r>
            <a:endParaRPr lang="ca-ES" dirty="0">
              <a:latin typeface="Adobe Garamond Pro Bold" pitchFamily="18" charset="0"/>
            </a:endParaRPr>
          </a:p>
        </p:txBody>
      </p:sp>
      <p:sp>
        <p:nvSpPr>
          <p:cNvPr id="9" name="8 Marcador de contenido"/>
          <p:cNvSpPr>
            <a:spLocks noGrp="1"/>
          </p:cNvSpPr>
          <p:nvPr>
            <p:ph idx="1"/>
          </p:nvPr>
        </p:nvSpPr>
        <p:spPr/>
        <p:txBody>
          <a:bodyPr/>
          <a:lstStyle/>
          <a:p>
            <a:pPr>
              <a:buFont typeface="Wingdings" pitchFamily="2" charset="2"/>
              <a:buChar char="ü"/>
            </a:pPr>
            <a:r>
              <a:rPr lang="ca-ES" dirty="0" smtClean="0">
                <a:latin typeface="Adobe Garamond Pro Bold" pitchFamily="18" charset="0"/>
              </a:rPr>
              <a:t>Treball cooperatiu</a:t>
            </a:r>
          </a:p>
          <a:p>
            <a:pPr>
              <a:buFont typeface="Wingdings" pitchFamily="2" charset="2"/>
              <a:buChar char="ü"/>
            </a:pPr>
            <a:r>
              <a:rPr lang="ca-ES" dirty="0" smtClean="0">
                <a:latin typeface="Adobe Garamond Pro Bold" pitchFamily="18" charset="0"/>
              </a:rPr>
              <a:t>Avaluació per dimensions</a:t>
            </a:r>
          </a:p>
          <a:p>
            <a:pPr>
              <a:buFont typeface="Wingdings" pitchFamily="2" charset="2"/>
              <a:buChar char="ü"/>
            </a:pPr>
            <a:r>
              <a:rPr lang="ca-ES" dirty="0" smtClean="0">
                <a:latin typeface="Adobe Garamond Pro Bold" pitchFamily="18" charset="0"/>
              </a:rPr>
              <a:t>Nous espais</a:t>
            </a:r>
          </a:p>
          <a:p>
            <a:pPr>
              <a:buFont typeface="Wingdings" pitchFamily="2" charset="2"/>
              <a:buChar char="ü"/>
            </a:pPr>
            <a:r>
              <a:rPr lang="ca-ES" dirty="0" smtClean="0">
                <a:latin typeface="Adobe Garamond Pro Bold" pitchFamily="18" charset="0"/>
              </a:rPr>
              <a:t>Pla Lector</a:t>
            </a:r>
          </a:p>
          <a:p>
            <a:pPr>
              <a:buFont typeface="Wingdings" pitchFamily="2" charset="2"/>
              <a:buChar char="ü"/>
            </a:pPr>
            <a:r>
              <a:rPr lang="ca-ES" dirty="0" smtClean="0">
                <a:latin typeface="Adobe Garamond Pro Bold" pitchFamily="18" charset="0"/>
              </a:rPr>
              <a:t>Pla Emocional</a:t>
            </a:r>
            <a:endParaRPr lang="ca-ES" dirty="0">
              <a:latin typeface="Adobe Garamond Pro Bold" pitchFamily="18" charset="0"/>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0"/>
            <a:ext cx="12226032" cy="6858000"/>
          </a:xfrm>
          <a:prstGeom prst="rect">
            <a:avLst/>
          </a:prstGeom>
          <a:noFill/>
          <a:ln w="9525">
            <a:noFill/>
            <a:miter lim="800000"/>
            <a:headEnd/>
            <a:tailEnd/>
          </a:ln>
        </p:spPr>
      </p:pic>
      <p:pic>
        <p:nvPicPr>
          <p:cNvPr id="68610" name="Picture 2"/>
          <p:cNvPicPr>
            <a:picLocks noChangeAspect="1" noChangeArrowheads="1"/>
          </p:cNvPicPr>
          <p:nvPr/>
        </p:nvPicPr>
        <p:blipFill>
          <a:blip r:embed="rId3">
            <a:clrChange>
              <a:clrFrom>
                <a:srgbClr val="FFFFFF"/>
              </a:clrFrom>
              <a:clrTo>
                <a:srgbClr val="FFFFFF">
                  <a:alpha val="0"/>
                </a:srgbClr>
              </a:clrTo>
            </a:clrChange>
          </a:blip>
          <a:srcRect l="24715" t="68678" r="62236" b="10797"/>
          <a:stretch>
            <a:fillRect/>
          </a:stretch>
        </p:blipFill>
        <p:spPr bwMode="auto">
          <a:xfrm rot="1198332">
            <a:off x="8701284" y="101610"/>
            <a:ext cx="1893408" cy="1674392"/>
          </a:xfrm>
          <a:prstGeom prst="rect">
            <a:avLst/>
          </a:prstGeom>
          <a:noFill/>
          <a:ln w="9525">
            <a:noFill/>
            <a:miter lim="800000"/>
            <a:headEnd/>
            <a:tailEnd/>
          </a:ln>
        </p:spPr>
      </p:pic>
      <p:sp>
        <p:nvSpPr>
          <p:cNvPr id="2" name="1 Título"/>
          <p:cNvSpPr>
            <a:spLocks noGrp="1"/>
          </p:cNvSpPr>
          <p:nvPr>
            <p:ph type="title"/>
          </p:nvPr>
        </p:nvSpPr>
        <p:spPr/>
        <p:txBody>
          <a:bodyPr>
            <a:normAutofit/>
          </a:bodyPr>
          <a:lstStyle/>
          <a:p>
            <a:r>
              <a:rPr lang="ca-ES" sz="6000" dirty="0" smtClean="0">
                <a:latin typeface="Adobe Garamond Pro Bold" pitchFamily="18" charset="0"/>
              </a:rPr>
              <a:t>Alimenta’t</a:t>
            </a:r>
            <a:endParaRPr lang="ca-ES" sz="6000" dirty="0">
              <a:latin typeface="Adobe Garamond Pro Bold" pitchFamily="18" charset="0"/>
            </a:endParaRPr>
          </a:p>
        </p:txBody>
      </p:sp>
      <p:sp>
        <p:nvSpPr>
          <p:cNvPr id="7" name="2 Marcador de contenido"/>
          <p:cNvSpPr txBox="1">
            <a:spLocks/>
          </p:cNvSpPr>
          <p:nvPr/>
        </p:nvSpPr>
        <p:spPr>
          <a:xfrm rot="20472785">
            <a:off x="406657" y="1919195"/>
            <a:ext cx="3902224" cy="8926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ca-ES" sz="3600" dirty="0">
              <a:latin typeface="Adobe Garamond Pro Bold" pitchFamily="18" charset="0"/>
            </a:endParaRPr>
          </a:p>
        </p:txBody>
      </p:sp>
      <p:sp>
        <p:nvSpPr>
          <p:cNvPr id="8" name="2 Marcador de contenido"/>
          <p:cNvSpPr txBox="1">
            <a:spLocks/>
          </p:cNvSpPr>
          <p:nvPr/>
        </p:nvSpPr>
        <p:spPr>
          <a:xfrm rot="20472785">
            <a:off x="2776909" y="2161348"/>
            <a:ext cx="3902224" cy="8926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ca-ES" sz="3600" dirty="0">
              <a:latin typeface="Adobe Garamond Pro Bold" pitchFamily="18" charset="0"/>
            </a:endParaRPr>
          </a:p>
        </p:txBody>
      </p:sp>
      <p:sp>
        <p:nvSpPr>
          <p:cNvPr id="9" name="2 Marcador de contenido"/>
          <p:cNvSpPr txBox="1">
            <a:spLocks/>
          </p:cNvSpPr>
          <p:nvPr/>
        </p:nvSpPr>
        <p:spPr>
          <a:xfrm rot="20472785">
            <a:off x="5529207" y="3691474"/>
            <a:ext cx="5132516" cy="8926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ca-ES" sz="3600" dirty="0">
              <a:latin typeface="Adobe Garamond Pro Bold" pitchFamily="18" charset="0"/>
            </a:endParaRPr>
          </a:p>
        </p:txBody>
      </p:sp>
      <p:sp>
        <p:nvSpPr>
          <p:cNvPr id="10" name="2 Marcador de contenido"/>
          <p:cNvSpPr txBox="1">
            <a:spLocks/>
          </p:cNvSpPr>
          <p:nvPr/>
        </p:nvSpPr>
        <p:spPr>
          <a:xfrm rot="20472785">
            <a:off x="6679087" y="4461806"/>
            <a:ext cx="5132516" cy="8926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ca-ES" sz="3600" dirty="0">
              <a:latin typeface="Adobe Garamond Pro Bold" pitchFamily="18" charset="0"/>
            </a:endParaRPr>
          </a:p>
        </p:txBody>
      </p:sp>
      <p:graphicFrame>
        <p:nvGraphicFramePr>
          <p:cNvPr id="6" name="Diagrama 5"/>
          <p:cNvGraphicFramePr/>
          <p:nvPr>
            <p:extLst>
              <p:ext uri="{D42A27DB-BD31-4B8C-83A1-F6EECF244321}">
                <p14:modId xmlns:p14="http://schemas.microsoft.com/office/powerpoint/2010/main" val="4129011906"/>
              </p:ext>
            </p:extLst>
          </p:nvPr>
        </p:nvGraphicFramePr>
        <p:xfrm>
          <a:off x="1919536" y="1138334"/>
          <a:ext cx="8128000" cy="50405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7 Marcador de posición de imagen" descr="informatica.jpg"/>
          <p:cNvPicPr>
            <a:picLocks noChangeAspect="1"/>
          </p:cNvPicPr>
          <p:nvPr/>
        </p:nvPicPr>
        <p:blipFill>
          <a:blip r:embed="rId2">
            <a:lum bright="70000" contrast="-70000"/>
          </a:blip>
          <a:stretch>
            <a:fillRect/>
          </a:stretch>
        </p:blipFill>
        <p:spPr>
          <a:xfrm>
            <a:off x="0" y="692696"/>
            <a:ext cx="12192000" cy="5328592"/>
          </a:xfrm>
          <a:prstGeom prst="rect">
            <a:avLst/>
          </a:prstGeom>
          <a:noFill/>
          <a:ln>
            <a:noFill/>
          </a:ln>
        </p:spPr>
      </p:pic>
      <p:sp>
        <p:nvSpPr>
          <p:cNvPr id="8" name="7 Título"/>
          <p:cNvSpPr>
            <a:spLocks noGrp="1"/>
          </p:cNvSpPr>
          <p:nvPr>
            <p:ph type="title"/>
          </p:nvPr>
        </p:nvSpPr>
        <p:spPr/>
        <p:txBody>
          <a:bodyPr/>
          <a:lstStyle/>
          <a:p>
            <a:r>
              <a:rPr lang="ca-ES" dirty="0" smtClean="0">
                <a:latin typeface="Adobe Garamond Pro Bold" pitchFamily="18" charset="0"/>
              </a:rPr>
              <a:t>TAC</a:t>
            </a:r>
            <a:endParaRPr lang="ca-ES" dirty="0">
              <a:latin typeface="Adobe Garamond Pro Bold" pitchFamily="18" charset="0"/>
            </a:endParaRPr>
          </a:p>
        </p:txBody>
      </p:sp>
      <p:sp>
        <p:nvSpPr>
          <p:cNvPr id="9" name="8 Marcador de contenido"/>
          <p:cNvSpPr>
            <a:spLocks noGrp="1"/>
          </p:cNvSpPr>
          <p:nvPr>
            <p:ph idx="1"/>
          </p:nvPr>
        </p:nvSpPr>
        <p:spPr/>
        <p:txBody>
          <a:bodyPr>
            <a:normAutofit/>
          </a:bodyPr>
          <a:lstStyle/>
          <a:p>
            <a:pPr>
              <a:buFont typeface="Wingdings" pitchFamily="2" charset="2"/>
              <a:buChar char="ü"/>
            </a:pPr>
            <a:r>
              <a:rPr lang="ca-ES" dirty="0">
                <a:latin typeface="Adobe Garamond Pro Bold" pitchFamily="18" charset="0"/>
              </a:rPr>
              <a:t>R</a:t>
            </a:r>
            <a:r>
              <a:rPr lang="ca-ES" dirty="0" smtClean="0">
                <a:latin typeface="Adobe Garamond Pro Bold" pitchFamily="18" charset="0"/>
              </a:rPr>
              <a:t>obòtica a 4t, 5è i 6è </a:t>
            </a:r>
          </a:p>
          <a:p>
            <a:pPr lvl="1">
              <a:buFont typeface="Wingdings" pitchFamily="2" charset="2"/>
              <a:buChar char="ü"/>
            </a:pPr>
            <a:r>
              <a:rPr lang="ca-ES" dirty="0" smtClean="0">
                <a:latin typeface="Adobe Garamond Pro Bold" pitchFamily="18" charset="0"/>
              </a:rPr>
              <a:t>4t EP: </a:t>
            </a:r>
            <a:r>
              <a:rPr lang="ca-ES" dirty="0" err="1" smtClean="0">
                <a:latin typeface="Adobe Garamond Pro Bold" pitchFamily="18" charset="0"/>
              </a:rPr>
              <a:t>LegoWeDo</a:t>
            </a:r>
            <a:endParaRPr lang="ca-ES" dirty="0" smtClean="0">
              <a:latin typeface="Adobe Garamond Pro Bold" pitchFamily="18" charset="0"/>
            </a:endParaRPr>
          </a:p>
          <a:p>
            <a:pPr lvl="1">
              <a:buFont typeface="Wingdings" pitchFamily="2" charset="2"/>
              <a:buChar char="ü"/>
            </a:pPr>
            <a:r>
              <a:rPr lang="ca-ES" dirty="0" smtClean="0">
                <a:latin typeface="Adobe Garamond Pro Bold" pitchFamily="18" charset="0"/>
              </a:rPr>
              <a:t>5è EP: </a:t>
            </a:r>
            <a:r>
              <a:rPr lang="ca-ES" dirty="0" err="1" smtClean="0">
                <a:latin typeface="Adobe Garamond Pro Bold" pitchFamily="18" charset="0"/>
              </a:rPr>
              <a:t>LegoWeDo</a:t>
            </a:r>
            <a:r>
              <a:rPr lang="ca-ES" dirty="0" smtClean="0">
                <a:latin typeface="Adobe Garamond Pro Bold" pitchFamily="18" charset="0"/>
              </a:rPr>
              <a:t> 2.0 </a:t>
            </a:r>
            <a:r>
              <a:rPr lang="ca-ES" dirty="0">
                <a:latin typeface="Adobe Garamond Pro Bold" pitchFamily="18" charset="0"/>
              </a:rPr>
              <a:t>i programació amb </a:t>
            </a:r>
            <a:r>
              <a:rPr lang="ca-ES" dirty="0" err="1">
                <a:latin typeface="Adobe Garamond Pro Bold" pitchFamily="18" charset="0"/>
              </a:rPr>
              <a:t>Scratch</a:t>
            </a:r>
            <a:endParaRPr lang="ca-ES" dirty="0">
              <a:latin typeface="Adobe Garamond Pro Bold" pitchFamily="18" charset="0"/>
            </a:endParaRPr>
          </a:p>
          <a:p>
            <a:pPr lvl="1">
              <a:buFont typeface="Wingdings" pitchFamily="2" charset="2"/>
              <a:buChar char="ü"/>
            </a:pPr>
            <a:r>
              <a:rPr lang="ca-ES" dirty="0" smtClean="0">
                <a:latin typeface="Adobe Garamond Pro Bold" pitchFamily="18" charset="0"/>
              </a:rPr>
              <a:t>6è EP</a:t>
            </a:r>
            <a:r>
              <a:rPr lang="ca-ES" dirty="0">
                <a:latin typeface="Adobe Garamond Pro Bold" pitchFamily="18" charset="0"/>
              </a:rPr>
              <a:t>: </a:t>
            </a:r>
            <a:r>
              <a:rPr lang="ca-ES" dirty="0" err="1">
                <a:latin typeface="Adobe Garamond Pro Bold" pitchFamily="18" charset="0"/>
              </a:rPr>
              <a:t>Fischerteknic</a:t>
            </a:r>
            <a:endParaRPr lang="ca-ES" dirty="0">
              <a:latin typeface="Adobe Garamond Pro Bold" pitchFamily="18" charset="0"/>
            </a:endParaRPr>
          </a:p>
          <a:p>
            <a:pPr>
              <a:buFont typeface="Wingdings" pitchFamily="2" charset="2"/>
              <a:buChar char="ü"/>
            </a:pPr>
            <a:endParaRPr lang="ca-ES" dirty="0" smtClean="0">
              <a:latin typeface="Adobe Garamond Pro Bold" pitchFamily="18" charset="0"/>
            </a:endParaRPr>
          </a:p>
          <a:p>
            <a:pPr>
              <a:buFont typeface="Wingdings" pitchFamily="2" charset="2"/>
              <a:buChar char="ü"/>
            </a:pPr>
            <a:r>
              <a:rPr lang="ca-ES" dirty="0" smtClean="0">
                <a:latin typeface="Adobe Garamond Pro Bold" pitchFamily="18" charset="0"/>
              </a:rPr>
              <a:t>Implementació tauletes.</a:t>
            </a:r>
            <a:endParaRPr lang="ca-ES" dirty="0">
              <a:latin typeface="Adobe Garamond Pro Bold" pitchFamily="18" charset="0"/>
            </a:endParaRPr>
          </a:p>
          <a:p>
            <a:pPr>
              <a:buFont typeface="Wingdings" pitchFamily="2" charset="2"/>
              <a:buChar char="ü"/>
            </a:pPr>
            <a:endParaRPr lang="ca-ES" dirty="0" smtClean="0">
              <a:latin typeface="Adobe Garamond Pro Bold" pitchFamily="18" charset="0"/>
            </a:endParaRPr>
          </a:p>
          <a:p>
            <a:pPr>
              <a:buFont typeface="Wingdings" pitchFamily="2" charset="2"/>
              <a:buChar char="ü"/>
            </a:pPr>
            <a:r>
              <a:rPr lang="ca-ES" dirty="0" smtClean="0">
                <a:latin typeface="Adobe Garamond Pro Bold" pitchFamily="18" charset="0"/>
              </a:rPr>
              <a:t>Xarxes socials / Mail / Web / APP</a:t>
            </a: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tf03896101">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3247122_TF03896101.potx" id="{54DDF90D-4D8C-4C0B-8E7A-27FE1D9E818D}" vid="{D83EF4BC-2653-47A8-9905-60BE1DC3223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DF6667-B669-49A4-BBE6-2132BA71C0C7}">
  <ds:schemaRefs>
    <ds:schemaRef ds:uri="http://schemas.microsoft.com/sharepoint/v3/contenttype/forms"/>
  </ds:schemaRefs>
</ds:datastoreItem>
</file>

<file path=customXml/itemProps3.xml><?xml version="1.0" encoding="utf-8"?>
<ds:datastoreItem xmlns:ds="http://schemas.openxmlformats.org/officeDocument/2006/customXml" ds:itemID="{1DA15C6C-6BB6-4DB6-B7D6-7F14EAB2CC5C}">
  <ds:schemaRefs>
    <ds:schemaRef ds:uri="a4f35948-e619-41b3-aa29-22878b09cfd2"/>
    <ds:schemaRef ds:uri="http://purl.org/dc/elements/1.1/"/>
    <ds:schemaRef ds:uri="http://schemas.openxmlformats.org/package/2006/metadata/core-properties"/>
    <ds:schemaRef ds:uri="http://purl.org/dc/terms/"/>
    <ds:schemaRef ds:uri="http://schemas.microsoft.com/office/2006/documentManagement/types"/>
    <ds:schemaRef ds:uri="40262f94-9f35-4ac3-9a90-690165a166b7"/>
    <ds:schemaRef ds:uri="http://purl.org/dc/dcmitype/"/>
    <ds:schemaRef ds:uri="http://www.w3.org/XML/1998/namespac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tf03896101</Template>
  <TotalTime>1851</TotalTime>
  <Words>935</Words>
  <Application>Microsoft Office PowerPoint</Application>
  <PresentationFormat>Panorámica</PresentationFormat>
  <Paragraphs>191</Paragraphs>
  <Slides>22</Slides>
  <Notes>14</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22</vt:i4>
      </vt:variant>
    </vt:vector>
  </HeadingPairs>
  <TitlesOfParts>
    <vt:vector size="30" baseType="lpstr">
      <vt:lpstr>Adobe Garamond Pro Bold</vt:lpstr>
      <vt:lpstr>Arial</vt:lpstr>
      <vt:lpstr>Calibri</vt:lpstr>
      <vt:lpstr>Hobo</vt:lpstr>
      <vt:lpstr>Times New Roman</vt:lpstr>
      <vt:lpstr>Wingdings</vt:lpstr>
      <vt:lpstr>tf03896101</vt:lpstr>
      <vt:lpstr>Tema de Office</vt:lpstr>
      <vt:lpstr>Benvinguts/des al nou curs!</vt:lpstr>
      <vt:lpstr>Organigrama de cicle</vt:lpstr>
      <vt:lpstr>Presentación de PowerPoint</vt:lpstr>
      <vt:lpstr>Pla estratègic</vt:lpstr>
      <vt:lpstr>Presentación de PowerPoint</vt:lpstr>
      <vt:lpstr>Anglès</vt:lpstr>
      <vt:lpstr>Innovació pedagògica</vt:lpstr>
      <vt:lpstr>Alimenta’t</vt:lpstr>
      <vt:lpstr>TAC</vt:lpstr>
      <vt:lpstr>Valors</vt:lpstr>
      <vt:lpstr>Activitats de valors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Celebracions</vt:lpstr>
      <vt:lpstr>Dies de lliure disposició:</vt:lpstr>
      <vt:lpstr>Precs i preguntes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del título</dc:title>
  <dc:creator>Alex</dc:creator>
  <cp:lastModifiedBy>AulaPalcam</cp:lastModifiedBy>
  <cp:revision>123</cp:revision>
  <dcterms:created xsi:type="dcterms:W3CDTF">2017-08-31T14:53:37Z</dcterms:created>
  <dcterms:modified xsi:type="dcterms:W3CDTF">2018-09-10T14:46:16Z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